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73" r:id="rId2"/>
    <p:sldId id="278" r:id="rId3"/>
    <p:sldId id="279" r:id="rId4"/>
    <p:sldId id="282" r:id="rId5"/>
    <p:sldId id="283" r:id="rId6"/>
    <p:sldId id="284" r:id="rId7"/>
    <p:sldId id="280" r:id="rId8"/>
    <p:sldId id="285" r:id="rId9"/>
    <p:sldId id="281" r:id="rId10"/>
    <p:sldId id="286" r:id="rId11"/>
    <p:sldId id="287" r:id="rId12"/>
    <p:sldId id="288" r:id="rId13"/>
    <p:sldId id="289" r:id="rId14"/>
    <p:sldId id="290" r:id="rId15"/>
    <p:sldId id="29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D7D"/>
    <a:srgbClr val="393B4C"/>
    <a:srgbClr val="3B3C4E"/>
    <a:srgbClr val="3A3C4D"/>
    <a:srgbClr val="CECED0"/>
    <a:srgbClr val="000000"/>
    <a:srgbClr val="ED2121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7DEFA-8711-4531-B022-2FA42133F3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CE6B1-7D0B-4BE0-B367-67F36AD10667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Генеральный директор</a:t>
          </a:r>
          <a:endParaRPr lang="ru-RU" dirty="0"/>
        </a:p>
      </dgm:t>
    </dgm:pt>
    <dgm:pt modelId="{37CB5509-DB2F-4B57-958B-FBE59C239316}" type="parTrans" cxnId="{478C54E7-450A-473A-BC87-F1F0934393D2}">
      <dgm:prSet/>
      <dgm:spPr/>
      <dgm:t>
        <a:bodyPr/>
        <a:lstStyle/>
        <a:p>
          <a:endParaRPr lang="ru-RU"/>
        </a:p>
      </dgm:t>
    </dgm:pt>
    <dgm:pt modelId="{51BE1382-8105-46C2-BC16-41EE1FC330EF}" type="sibTrans" cxnId="{478C54E7-450A-473A-BC87-F1F0934393D2}">
      <dgm:prSet/>
      <dgm:spPr/>
      <dgm:t>
        <a:bodyPr/>
        <a:lstStyle/>
        <a:p>
          <a:endParaRPr lang="ru-RU"/>
        </a:p>
      </dgm:t>
    </dgm:pt>
    <dgm:pt modelId="{0ABDABE3-BBE3-49AF-8139-32BECF1F1F30}" type="asst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Заместитель генерального директора</a:t>
          </a:r>
          <a:endParaRPr lang="ru-RU" dirty="0"/>
        </a:p>
      </dgm:t>
    </dgm:pt>
    <dgm:pt modelId="{8A8CD239-8DE2-4E7B-A282-ABCD731CFBAD}" type="parTrans" cxnId="{49A8833A-A5B0-481C-82DD-FEDC67446A9A}">
      <dgm:prSet/>
      <dgm:spPr/>
      <dgm:t>
        <a:bodyPr/>
        <a:lstStyle/>
        <a:p>
          <a:endParaRPr lang="ru-RU"/>
        </a:p>
      </dgm:t>
    </dgm:pt>
    <dgm:pt modelId="{06FFB576-C2BE-473F-82CA-9A5E2ADE1F89}" type="sibTrans" cxnId="{49A8833A-A5B0-481C-82DD-FEDC67446A9A}">
      <dgm:prSet/>
      <dgm:spPr/>
      <dgm:t>
        <a:bodyPr/>
        <a:lstStyle/>
        <a:p>
          <a:endParaRPr lang="ru-RU"/>
        </a:p>
      </dgm:t>
    </dgm:pt>
    <dgm:pt modelId="{170E3797-C5B9-44A1-A2E6-8D5785FF4631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Коммерческий директор</a:t>
          </a:r>
          <a:endParaRPr lang="ru-RU" dirty="0"/>
        </a:p>
      </dgm:t>
    </dgm:pt>
    <dgm:pt modelId="{6F9BF760-5C48-460F-A8C7-958CEFA06519}" type="parTrans" cxnId="{8B309229-0B39-4682-82AD-422A434EF8B7}">
      <dgm:prSet/>
      <dgm:spPr/>
      <dgm:t>
        <a:bodyPr/>
        <a:lstStyle/>
        <a:p>
          <a:endParaRPr lang="ru-RU"/>
        </a:p>
      </dgm:t>
    </dgm:pt>
    <dgm:pt modelId="{4CED73CB-3B2C-4131-8757-A8B3204B5471}" type="sibTrans" cxnId="{8B309229-0B39-4682-82AD-422A434EF8B7}">
      <dgm:prSet/>
      <dgm:spPr/>
      <dgm:t>
        <a:bodyPr/>
        <a:lstStyle/>
        <a:p>
          <a:endParaRPr lang="ru-RU"/>
        </a:p>
      </dgm:t>
    </dgm:pt>
    <dgm:pt modelId="{504A9734-B80D-4031-B5C7-605AEB014C02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Директор по сервису</a:t>
          </a:r>
          <a:endParaRPr lang="ru-RU" dirty="0"/>
        </a:p>
      </dgm:t>
    </dgm:pt>
    <dgm:pt modelId="{95971995-D115-4EAA-A9A5-3F4C4883E771}" type="parTrans" cxnId="{13AFC765-2CF5-40AD-8864-498BE8008717}">
      <dgm:prSet/>
      <dgm:spPr/>
      <dgm:t>
        <a:bodyPr/>
        <a:lstStyle/>
        <a:p>
          <a:endParaRPr lang="ru-RU"/>
        </a:p>
      </dgm:t>
    </dgm:pt>
    <dgm:pt modelId="{0AFC840B-CF19-40BB-8374-7A2C2D54E586}" type="sibTrans" cxnId="{13AFC765-2CF5-40AD-8864-498BE8008717}">
      <dgm:prSet/>
      <dgm:spPr/>
      <dgm:t>
        <a:bodyPr/>
        <a:lstStyle/>
        <a:p>
          <a:endParaRPr lang="ru-RU"/>
        </a:p>
      </dgm:t>
    </dgm:pt>
    <dgm:pt modelId="{7AF92912-D669-48A3-B54F-167C1EB55E62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Главный бухгалтер</a:t>
          </a:r>
          <a:endParaRPr lang="ru-RU" dirty="0"/>
        </a:p>
      </dgm:t>
    </dgm:pt>
    <dgm:pt modelId="{B55454A0-2A96-41D0-A988-033C4FBEB94F}" type="parTrans" cxnId="{5E96088E-05BE-407A-BDEC-F506B45AD400}">
      <dgm:prSet/>
      <dgm:spPr/>
      <dgm:t>
        <a:bodyPr/>
        <a:lstStyle/>
        <a:p>
          <a:endParaRPr lang="ru-RU"/>
        </a:p>
      </dgm:t>
    </dgm:pt>
    <dgm:pt modelId="{F618542C-54FA-4F83-81D3-DAD561641EB1}" type="sibTrans" cxnId="{5E96088E-05BE-407A-BDEC-F506B45AD400}">
      <dgm:prSet/>
      <dgm:spPr/>
      <dgm:t>
        <a:bodyPr/>
        <a:lstStyle/>
        <a:p>
          <a:endParaRPr lang="ru-RU"/>
        </a:p>
      </dgm:t>
    </dgm:pt>
    <dgm:pt modelId="{6C41F8B8-F21C-4C7D-BC98-CBF0AE54CEE5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Отдел кадров</a:t>
          </a:r>
          <a:endParaRPr lang="ru-RU" dirty="0"/>
        </a:p>
      </dgm:t>
    </dgm:pt>
    <dgm:pt modelId="{AFFD419A-B433-4078-8C57-8F3349F74012}" type="parTrans" cxnId="{7A5A888A-7658-4D3D-9AB8-20944368D6C3}">
      <dgm:prSet/>
      <dgm:spPr/>
      <dgm:t>
        <a:bodyPr/>
        <a:lstStyle/>
        <a:p>
          <a:endParaRPr lang="ru-RU"/>
        </a:p>
      </dgm:t>
    </dgm:pt>
    <dgm:pt modelId="{40E8C7DB-0C85-4BAF-80C7-7DA99A2D072F}" type="sibTrans" cxnId="{7A5A888A-7658-4D3D-9AB8-20944368D6C3}">
      <dgm:prSet/>
      <dgm:spPr/>
      <dgm:t>
        <a:bodyPr/>
        <a:lstStyle/>
        <a:p>
          <a:endParaRPr lang="ru-RU"/>
        </a:p>
      </dgm:t>
    </dgm:pt>
    <dgm:pt modelId="{9BCBCA96-BD94-47DB-A18D-C75D0805DEB3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Отдел продаж</a:t>
          </a:r>
          <a:endParaRPr lang="ru-RU" dirty="0"/>
        </a:p>
      </dgm:t>
    </dgm:pt>
    <dgm:pt modelId="{B4632326-4E83-4CC2-A417-A7DACD609DC1}" type="parTrans" cxnId="{9C38E8EE-75DB-45E2-99EF-EBAA9FE24F71}">
      <dgm:prSet/>
      <dgm:spPr/>
      <dgm:t>
        <a:bodyPr/>
        <a:lstStyle/>
        <a:p>
          <a:endParaRPr lang="ru-RU"/>
        </a:p>
      </dgm:t>
    </dgm:pt>
    <dgm:pt modelId="{660BC29E-44D2-41BE-94CC-A1064FCB6125}" type="sibTrans" cxnId="{9C38E8EE-75DB-45E2-99EF-EBAA9FE24F71}">
      <dgm:prSet/>
      <dgm:spPr/>
      <dgm:t>
        <a:bodyPr/>
        <a:lstStyle/>
        <a:p>
          <a:endParaRPr lang="ru-RU"/>
        </a:p>
      </dgm:t>
    </dgm:pt>
    <dgm:pt modelId="{5439668F-30B9-4A24-878C-6C4927541249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Отдел маркетинга</a:t>
          </a:r>
          <a:endParaRPr lang="ru-RU" dirty="0"/>
        </a:p>
      </dgm:t>
    </dgm:pt>
    <dgm:pt modelId="{FFC68A5A-F7EA-445F-8633-966E55385371}" type="parTrans" cxnId="{CEEE1EFD-CF57-4088-B704-424C1F99E552}">
      <dgm:prSet/>
      <dgm:spPr/>
      <dgm:t>
        <a:bodyPr/>
        <a:lstStyle/>
        <a:p>
          <a:endParaRPr lang="ru-RU"/>
        </a:p>
      </dgm:t>
    </dgm:pt>
    <dgm:pt modelId="{5ED3D1B6-8DAA-4C6D-A70A-90DA3D3F1672}" type="sibTrans" cxnId="{CEEE1EFD-CF57-4088-B704-424C1F99E552}">
      <dgm:prSet/>
      <dgm:spPr/>
      <dgm:t>
        <a:bodyPr/>
        <a:lstStyle/>
        <a:p>
          <a:endParaRPr lang="ru-RU"/>
        </a:p>
      </dgm:t>
    </dgm:pt>
    <dgm:pt modelId="{CB52ED27-DC60-4CC2-87B7-A1916A006E7C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Отдел логистики</a:t>
          </a:r>
          <a:endParaRPr lang="ru-RU" dirty="0"/>
        </a:p>
      </dgm:t>
    </dgm:pt>
    <dgm:pt modelId="{D4632B14-77AF-4B34-B2A0-1D41FC43097F}" type="parTrans" cxnId="{6DA16D2D-2CFB-4661-8689-DCDD362E6115}">
      <dgm:prSet/>
      <dgm:spPr/>
      <dgm:t>
        <a:bodyPr/>
        <a:lstStyle/>
        <a:p>
          <a:endParaRPr lang="ru-RU"/>
        </a:p>
      </dgm:t>
    </dgm:pt>
    <dgm:pt modelId="{8EFC97E7-6445-48C8-8888-E9AFB326FEA7}" type="sibTrans" cxnId="{6DA16D2D-2CFB-4661-8689-DCDD362E6115}">
      <dgm:prSet/>
      <dgm:spPr/>
      <dgm:t>
        <a:bodyPr/>
        <a:lstStyle/>
        <a:p>
          <a:endParaRPr lang="ru-RU"/>
        </a:p>
      </dgm:t>
    </dgm:pt>
    <dgm:pt modelId="{3091190C-EDB0-44DF-AF15-36478AF86B26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Отдела сервиса</a:t>
          </a:r>
          <a:endParaRPr lang="ru-RU" dirty="0"/>
        </a:p>
      </dgm:t>
    </dgm:pt>
    <dgm:pt modelId="{0FE23561-F103-4915-8F4E-1BC98FAF3A45}" type="parTrans" cxnId="{D8CB8D98-D486-4501-B324-E305EE6BF662}">
      <dgm:prSet/>
      <dgm:spPr/>
      <dgm:t>
        <a:bodyPr/>
        <a:lstStyle/>
        <a:p>
          <a:endParaRPr lang="ru-RU"/>
        </a:p>
      </dgm:t>
    </dgm:pt>
    <dgm:pt modelId="{A5463FBF-34D2-4D24-8ECC-2A8B0223C7CE}" type="sibTrans" cxnId="{D8CB8D98-D486-4501-B324-E305EE6BF662}">
      <dgm:prSet/>
      <dgm:spPr/>
      <dgm:t>
        <a:bodyPr/>
        <a:lstStyle/>
        <a:p>
          <a:endParaRPr lang="ru-RU"/>
        </a:p>
      </dgm:t>
    </dgm:pt>
    <dgm:pt modelId="{643B3A9D-BD2E-49B1-BB52-FF14F5B64E89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Отдела запчастей</a:t>
          </a:r>
          <a:endParaRPr lang="ru-RU" dirty="0"/>
        </a:p>
      </dgm:t>
    </dgm:pt>
    <dgm:pt modelId="{B200AB35-6947-4BF8-96E5-0B39DF0B262F}" type="parTrans" cxnId="{9E991308-5DC3-4BA9-AB45-8FEA51F37D67}">
      <dgm:prSet/>
      <dgm:spPr/>
      <dgm:t>
        <a:bodyPr/>
        <a:lstStyle/>
        <a:p>
          <a:endParaRPr lang="ru-RU"/>
        </a:p>
      </dgm:t>
    </dgm:pt>
    <dgm:pt modelId="{5E721F58-5B8B-4888-80A8-E6D87E49AF96}" type="sibTrans" cxnId="{9E991308-5DC3-4BA9-AB45-8FEA51F37D67}">
      <dgm:prSet/>
      <dgm:spPr/>
      <dgm:t>
        <a:bodyPr/>
        <a:lstStyle/>
        <a:p>
          <a:endParaRPr lang="ru-RU"/>
        </a:p>
      </dgm:t>
    </dgm:pt>
    <dgm:pt modelId="{9EB8CADA-9F7A-4AA9-96AC-EB4FDA8DEF88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Склад</a:t>
          </a:r>
          <a:endParaRPr lang="ru-RU" dirty="0"/>
        </a:p>
      </dgm:t>
    </dgm:pt>
    <dgm:pt modelId="{877EC2DE-2CD8-4A21-ACE9-C09169E34508}" type="parTrans" cxnId="{2E150D0C-5CB8-4C7D-B733-61B4E4497F7D}">
      <dgm:prSet/>
      <dgm:spPr/>
      <dgm:t>
        <a:bodyPr/>
        <a:lstStyle/>
        <a:p>
          <a:endParaRPr lang="ru-RU"/>
        </a:p>
      </dgm:t>
    </dgm:pt>
    <dgm:pt modelId="{3124CDAE-1348-4B6C-B8A3-CD12802236FB}" type="sibTrans" cxnId="{2E150D0C-5CB8-4C7D-B733-61B4E4497F7D}">
      <dgm:prSet/>
      <dgm:spPr/>
      <dgm:t>
        <a:bodyPr/>
        <a:lstStyle/>
        <a:p>
          <a:endParaRPr lang="ru-RU"/>
        </a:p>
      </dgm:t>
    </dgm:pt>
    <dgm:pt modelId="{0D9B0322-B86D-4720-AA01-99CBC4C06C4E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Отдел бухгалтерии</a:t>
          </a:r>
          <a:endParaRPr lang="ru-RU" dirty="0"/>
        </a:p>
      </dgm:t>
    </dgm:pt>
    <dgm:pt modelId="{84392BDC-5902-4393-96B6-CCA846FBC88F}" type="parTrans" cxnId="{76CBFA69-400D-4177-987A-7737092C7C38}">
      <dgm:prSet/>
      <dgm:spPr/>
      <dgm:t>
        <a:bodyPr/>
        <a:lstStyle/>
        <a:p>
          <a:endParaRPr lang="ru-RU"/>
        </a:p>
      </dgm:t>
    </dgm:pt>
    <dgm:pt modelId="{0B933A94-03DF-4FDF-8DE0-0FD2DE937997}" type="sibTrans" cxnId="{76CBFA69-400D-4177-987A-7737092C7C38}">
      <dgm:prSet/>
      <dgm:spPr/>
      <dgm:t>
        <a:bodyPr/>
        <a:lstStyle/>
        <a:p>
          <a:endParaRPr lang="ru-RU"/>
        </a:p>
      </dgm:t>
    </dgm:pt>
    <dgm:pt modelId="{67562AD9-0A2E-4EDB-9085-C1035A4DCDB1}">
      <dgm:prSet phldrT="[Текст]"/>
      <dgm:spPr>
        <a:solidFill>
          <a:srgbClr val="1E7D7D"/>
        </a:solidFill>
      </dgm:spPr>
      <dgm:t>
        <a:bodyPr/>
        <a:lstStyle/>
        <a:p>
          <a:r>
            <a:rPr lang="ru-RU" dirty="0" smtClean="0"/>
            <a:t>Административно-хозяйственная часть</a:t>
          </a:r>
          <a:endParaRPr lang="ru-RU" dirty="0"/>
        </a:p>
      </dgm:t>
    </dgm:pt>
    <dgm:pt modelId="{8263FB00-312B-4372-9032-104DF8906871}" type="parTrans" cxnId="{569D3535-FC2F-4E90-AFDB-BDC07F7235EE}">
      <dgm:prSet/>
      <dgm:spPr/>
      <dgm:t>
        <a:bodyPr/>
        <a:lstStyle/>
        <a:p>
          <a:endParaRPr lang="ru-RU"/>
        </a:p>
      </dgm:t>
    </dgm:pt>
    <dgm:pt modelId="{20193B91-6B04-4FC7-B190-EE49BC3FC31F}" type="sibTrans" cxnId="{569D3535-FC2F-4E90-AFDB-BDC07F7235EE}">
      <dgm:prSet/>
      <dgm:spPr/>
      <dgm:t>
        <a:bodyPr/>
        <a:lstStyle/>
        <a:p>
          <a:endParaRPr lang="ru-RU"/>
        </a:p>
      </dgm:t>
    </dgm:pt>
    <dgm:pt modelId="{65ACB8A5-9CCE-4C25-8DF2-067031F93D49}" type="pres">
      <dgm:prSet presAssocID="{0627DEFA-8711-4531-B022-2FA42133F3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7652B8-CB59-4030-BD16-6A7527C6A0C4}" type="pres">
      <dgm:prSet presAssocID="{D2FCE6B1-7D0B-4BE0-B367-67F36AD10667}" presName="hierRoot1" presStyleCnt="0">
        <dgm:presLayoutVars>
          <dgm:hierBranch val="init"/>
        </dgm:presLayoutVars>
      </dgm:prSet>
      <dgm:spPr/>
    </dgm:pt>
    <dgm:pt modelId="{BF5DA8CD-0E6D-4CFE-8E5F-7378493ACB9B}" type="pres">
      <dgm:prSet presAssocID="{D2FCE6B1-7D0B-4BE0-B367-67F36AD10667}" presName="rootComposite1" presStyleCnt="0"/>
      <dgm:spPr/>
    </dgm:pt>
    <dgm:pt modelId="{8E5D79AB-EC74-4210-BC2F-B4D8460A5E4A}" type="pres">
      <dgm:prSet presAssocID="{D2FCE6B1-7D0B-4BE0-B367-67F36AD106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566131-4363-4E8F-BC54-0D7F37225250}" type="pres">
      <dgm:prSet presAssocID="{D2FCE6B1-7D0B-4BE0-B367-67F36AD106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BA8CF2-1BD4-411F-BC4C-4A7096798CC6}" type="pres">
      <dgm:prSet presAssocID="{D2FCE6B1-7D0B-4BE0-B367-67F36AD10667}" presName="hierChild2" presStyleCnt="0"/>
      <dgm:spPr/>
    </dgm:pt>
    <dgm:pt modelId="{4D29D399-5D19-49FD-AA79-A01D11D1A564}" type="pres">
      <dgm:prSet presAssocID="{6F9BF760-5C48-460F-A8C7-958CEFA06519}" presName="Name37" presStyleLbl="parChTrans1D2" presStyleIdx="0" presStyleCnt="6"/>
      <dgm:spPr/>
      <dgm:t>
        <a:bodyPr/>
        <a:lstStyle/>
        <a:p>
          <a:endParaRPr lang="ru-RU"/>
        </a:p>
      </dgm:t>
    </dgm:pt>
    <dgm:pt modelId="{A481706D-B47B-4DC1-9725-0B87A29DEB0E}" type="pres">
      <dgm:prSet presAssocID="{170E3797-C5B9-44A1-A2E6-8D5785FF4631}" presName="hierRoot2" presStyleCnt="0">
        <dgm:presLayoutVars>
          <dgm:hierBranch val="init"/>
        </dgm:presLayoutVars>
      </dgm:prSet>
      <dgm:spPr/>
    </dgm:pt>
    <dgm:pt modelId="{73414B43-FF18-413A-971F-8B7F7628779C}" type="pres">
      <dgm:prSet presAssocID="{170E3797-C5B9-44A1-A2E6-8D5785FF4631}" presName="rootComposite" presStyleCnt="0"/>
      <dgm:spPr/>
    </dgm:pt>
    <dgm:pt modelId="{AC87D173-C080-4459-94A0-47AA8123E01C}" type="pres">
      <dgm:prSet presAssocID="{170E3797-C5B9-44A1-A2E6-8D5785FF463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57FBD8-D6A1-4567-A5F1-B5B75BA29AFB}" type="pres">
      <dgm:prSet presAssocID="{170E3797-C5B9-44A1-A2E6-8D5785FF4631}" presName="rootConnector" presStyleLbl="node2" presStyleIdx="0" presStyleCnt="5"/>
      <dgm:spPr/>
      <dgm:t>
        <a:bodyPr/>
        <a:lstStyle/>
        <a:p>
          <a:endParaRPr lang="ru-RU"/>
        </a:p>
      </dgm:t>
    </dgm:pt>
    <dgm:pt modelId="{F982AA6D-AD3D-4C9C-B1EB-984D98BF9596}" type="pres">
      <dgm:prSet presAssocID="{170E3797-C5B9-44A1-A2E6-8D5785FF4631}" presName="hierChild4" presStyleCnt="0"/>
      <dgm:spPr/>
    </dgm:pt>
    <dgm:pt modelId="{72F8FC51-29EE-4D1A-8D8E-9E0220A060A4}" type="pres">
      <dgm:prSet presAssocID="{B4632326-4E83-4CC2-A417-A7DACD609DC1}" presName="Name37" presStyleLbl="parChTrans1D3" presStyleIdx="0" presStyleCnt="7"/>
      <dgm:spPr/>
      <dgm:t>
        <a:bodyPr/>
        <a:lstStyle/>
        <a:p>
          <a:endParaRPr lang="ru-RU"/>
        </a:p>
      </dgm:t>
    </dgm:pt>
    <dgm:pt modelId="{EDD4E02F-07C9-4E43-AE8B-9F3FE1D5886F}" type="pres">
      <dgm:prSet presAssocID="{9BCBCA96-BD94-47DB-A18D-C75D0805DEB3}" presName="hierRoot2" presStyleCnt="0">
        <dgm:presLayoutVars>
          <dgm:hierBranch val="init"/>
        </dgm:presLayoutVars>
      </dgm:prSet>
      <dgm:spPr/>
    </dgm:pt>
    <dgm:pt modelId="{7E3C3BE7-E9C6-445A-93DC-C24FB4D66237}" type="pres">
      <dgm:prSet presAssocID="{9BCBCA96-BD94-47DB-A18D-C75D0805DEB3}" presName="rootComposite" presStyleCnt="0"/>
      <dgm:spPr/>
    </dgm:pt>
    <dgm:pt modelId="{8C76C35A-D79A-477A-A8B7-6CCEF2DF6AB4}" type="pres">
      <dgm:prSet presAssocID="{9BCBCA96-BD94-47DB-A18D-C75D0805DEB3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29839D-3F79-4849-9C4C-F305A1525491}" type="pres">
      <dgm:prSet presAssocID="{9BCBCA96-BD94-47DB-A18D-C75D0805DEB3}" presName="rootConnector" presStyleLbl="node3" presStyleIdx="0" presStyleCnt="7"/>
      <dgm:spPr/>
      <dgm:t>
        <a:bodyPr/>
        <a:lstStyle/>
        <a:p>
          <a:endParaRPr lang="ru-RU"/>
        </a:p>
      </dgm:t>
    </dgm:pt>
    <dgm:pt modelId="{31854782-6837-4284-B648-B8E754FE4DBC}" type="pres">
      <dgm:prSet presAssocID="{9BCBCA96-BD94-47DB-A18D-C75D0805DEB3}" presName="hierChild4" presStyleCnt="0"/>
      <dgm:spPr/>
    </dgm:pt>
    <dgm:pt modelId="{02999BC7-8275-4C83-9879-2D54553F3D32}" type="pres">
      <dgm:prSet presAssocID="{9BCBCA96-BD94-47DB-A18D-C75D0805DEB3}" presName="hierChild5" presStyleCnt="0"/>
      <dgm:spPr/>
    </dgm:pt>
    <dgm:pt modelId="{A19F9726-ACB9-4134-A855-DC0724C445C1}" type="pres">
      <dgm:prSet presAssocID="{FFC68A5A-F7EA-445F-8633-966E55385371}" presName="Name37" presStyleLbl="parChTrans1D3" presStyleIdx="1" presStyleCnt="7"/>
      <dgm:spPr/>
      <dgm:t>
        <a:bodyPr/>
        <a:lstStyle/>
        <a:p>
          <a:endParaRPr lang="ru-RU"/>
        </a:p>
      </dgm:t>
    </dgm:pt>
    <dgm:pt modelId="{F6A05838-A14D-4D1C-8C97-4FA09209F839}" type="pres">
      <dgm:prSet presAssocID="{5439668F-30B9-4A24-878C-6C4927541249}" presName="hierRoot2" presStyleCnt="0">
        <dgm:presLayoutVars>
          <dgm:hierBranch val="init"/>
        </dgm:presLayoutVars>
      </dgm:prSet>
      <dgm:spPr/>
    </dgm:pt>
    <dgm:pt modelId="{131D3A3B-1A29-4D0D-A218-2E317425C918}" type="pres">
      <dgm:prSet presAssocID="{5439668F-30B9-4A24-878C-6C4927541249}" presName="rootComposite" presStyleCnt="0"/>
      <dgm:spPr/>
    </dgm:pt>
    <dgm:pt modelId="{4FF23411-2A37-41A6-AFCD-D4E828D44CB4}" type="pres">
      <dgm:prSet presAssocID="{5439668F-30B9-4A24-878C-6C4927541249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052C4D-8CA5-40C9-ABD9-69EACB979D8C}" type="pres">
      <dgm:prSet presAssocID="{5439668F-30B9-4A24-878C-6C4927541249}" presName="rootConnector" presStyleLbl="node3" presStyleIdx="1" presStyleCnt="7"/>
      <dgm:spPr/>
      <dgm:t>
        <a:bodyPr/>
        <a:lstStyle/>
        <a:p>
          <a:endParaRPr lang="ru-RU"/>
        </a:p>
      </dgm:t>
    </dgm:pt>
    <dgm:pt modelId="{31FC47A1-E306-4ACF-A00C-74C020A99AA1}" type="pres">
      <dgm:prSet presAssocID="{5439668F-30B9-4A24-878C-6C4927541249}" presName="hierChild4" presStyleCnt="0"/>
      <dgm:spPr/>
    </dgm:pt>
    <dgm:pt modelId="{C13C72A0-C003-4240-AE6C-95CC4DC63281}" type="pres">
      <dgm:prSet presAssocID="{5439668F-30B9-4A24-878C-6C4927541249}" presName="hierChild5" presStyleCnt="0"/>
      <dgm:spPr/>
    </dgm:pt>
    <dgm:pt modelId="{6A811029-69D3-473A-ABA8-8B0E4CE496B9}" type="pres">
      <dgm:prSet presAssocID="{D4632B14-77AF-4B34-B2A0-1D41FC43097F}" presName="Name37" presStyleLbl="parChTrans1D3" presStyleIdx="2" presStyleCnt="7"/>
      <dgm:spPr/>
      <dgm:t>
        <a:bodyPr/>
        <a:lstStyle/>
        <a:p>
          <a:endParaRPr lang="ru-RU"/>
        </a:p>
      </dgm:t>
    </dgm:pt>
    <dgm:pt modelId="{172DA929-7D92-497D-A0AB-5F9C612F986D}" type="pres">
      <dgm:prSet presAssocID="{CB52ED27-DC60-4CC2-87B7-A1916A006E7C}" presName="hierRoot2" presStyleCnt="0">
        <dgm:presLayoutVars>
          <dgm:hierBranch val="init"/>
        </dgm:presLayoutVars>
      </dgm:prSet>
      <dgm:spPr/>
    </dgm:pt>
    <dgm:pt modelId="{A6E0A47E-B2AC-42E2-BA94-324280517982}" type="pres">
      <dgm:prSet presAssocID="{CB52ED27-DC60-4CC2-87B7-A1916A006E7C}" presName="rootComposite" presStyleCnt="0"/>
      <dgm:spPr/>
    </dgm:pt>
    <dgm:pt modelId="{CFF3D7CD-C807-437C-AB97-A829A812132F}" type="pres">
      <dgm:prSet presAssocID="{CB52ED27-DC60-4CC2-87B7-A1916A006E7C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8DADC-5EAA-4F16-B5E7-4F42E8B2DEA4}" type="pres">
      <dgm:prSet presAssocID="{CB52ED27-DC60-4CC2-87B7-A1916A006E7C}" presName="rootConnector" presStyleLbl="node3" presStyleIdx="2" presStyleCnt="7"/>
      <dgm:spPr/>
      <dgm:t>
        <a:bodyPr/>
        <a:lstStyle/>
        <a:p>
          <a:endParaRPr lang="ru-RU"/>
        </a:p>
      </dgm:t>
    </dgm:pt>
    <dgm:pt modelId="{D2BFE692-26BC-4327-83B8-AEDDB0943A88}" type="pres">
      <dgm:prSet presAssocID="{CB52ED27-DC60-4CC2-87B7-A1916A006E7C}" presName="hierChild4" presStyleCnt="0"/>
      <dgm:spPr/>
    </dgm:pt>
    <dgm:pt modelId="{0EC6C018-16C2-4B6A-A7D3-71F82E4DC774}" type="pres">
      <dgm:prSet presAssocID="{CB52ED27-DC60-4CC2-87B7-A1916A006E7C}" presName="hierChild5" presStyleCnt="0"/>
      <dgm:spPr/>
    </dgm:pt>
    <dgm:pt modelId="{E0CEC69C-F641-4CD4-910A-83C05C9EDB97}" type="pres">
      <dgm:prSet presAssocID="{170E3797-C5B9-44A1-A2E6-8D5785FF4631}" presName="hierChild5" presStyleCnt="0"/>
      <dgm:spPr/>
    </dgm:pt>
    <dgm:pt modelId="{696BB114-9990-44E4-8B1D-5E235FC96381}" type="pres">
      <dgm:prSet presAssocID="{95971995-D115-4EAA-A9A5-3F4C4883E771}" presName="Name37" presStyleLbl="parChTrans1D2" presStyleIdx="1" presStyleCnt="6"/>
      <dgm:spPr/>
      <dgm:t>
        <a:bodyPr/>
        <a:lstStyle/>
        <a:p>
          <a:endParaRPr lang="ru-RU"/>
        </a:p>
      </dgm:t>
    </dgm:pt>
    <dgm:pt modelId="{07968DAA-B37D-4328-AA37-0B2BABFAAFDD}" type="pres">
      <dgm:prSet presAssocID="{504A9734-B80D-4031-B5C7-605AEB014C02}" presName="hierRoot2" presStyleCnt="0">
        <dgm:presLayoutVars>
          <dgm:hierBranch val="init"/>
        </dgm:presLayoutVars>
      </dgm:prSet>
      <dgm:spPr/>
    </dgm:pt>
    <dgm:pt modelId="{CE28AB1E-973C-4F2C-8B80-3B6FF8B6F46E}" type="pres">
      <dgm:prSet presAssocID="{504A9734-B80D-4031-B5C7-605AEB014C02}" presName="rootComposite" presStyleCnt="0"/>
      <dgm:spPr/>
    </dgm:pt>
    <dgm:pt modelId="{DF43DD06-5DEE-4D0D-8030-21B8E35D7FC7}" type="pres">
      <dgm:prSet presAssocID="{504A9734-B80D-4031-B5C7-605AEB014C0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A60C9B-F62A-4956-AF47-EE2EFBE6CEB4}" type="pres">
      <dgm:prSet presAssocID="{504A9734-B80D-4031-B5C7-605AEB014C02}" presName="rootConnector" presStyleLbl="node2" presStyleIdx="1" presStyleCnt="5"/>
      <dgm:spPr/>
      <dgm:t>
        <a:bodyPr/>
        <a:lstStyle/>
        <a:p>
          <a:endParaRPr lang="ru-RU"/>
        </a:p>
      </dgm:t>
    </dgm:pt>
    <dgm:pt modelId="{1C4971D3-A140-4FC9-A25E-A41B0CBB708D}" type="pres">
      <dgm:prSet presAssocID="{504A9734-B80D-4031-B5C7-605AEB014C02}" presName="hierChild4" presStyleCnt="0"/>
      <dgm:spPr/>
    </dgm:pt>
    <dgm:pt modelId="{C1227C2D-094F-4D1D-9DE6-5D9ABFD0F2D6}" type="pres">
      <dgm:prSet presAssocID="{0FE23561-F103-4915-8F4E-1BC98FAF3A45}" presName="Name37" presStyleLbl="parChTrans1D3" presStyleIdx="3" presStyleCnt="7"/>
      <dgm:spPr/>
      <dgm:t>
        <a:bodyPr/>
        <a:lstStyle/>
        <a:p>
          <a:endParaRPr lang="ru-RU"/>
        </a:p>
      </dgm:t>
    </dgm:pt>
    <dgm:pt modelId="{33615652-8AA2-4338-9AF4-2F1AA61C7661}" type="pres">
      <dgm:prSet presAssocID="{3091190C-EDB0-44DF-AF15-36478AF86B26}" presName="hierRoot2" presStyleCnt="0">
        <dgm:presLayoutVars>
          <dgm:hierBranch val="init"/>
        </dgm:presLayoutVars>
      </dgm:prSet>
      <dgm:spPr/>
    </dgm:pt>
    <dgm:pt modelId="{DE8B065A-35F8-45F6-BC9B-167C56FF9822}" type="pres">
      <dgm:prSet presAssocID="{3091190C-EDB0-44DF-AF15-36478AF86B26}" presName="rootComposite" presStyleCnt="0"/>
      <dgm:spPr/>
    </dgm:pt>
    <dgm:pt modelId="{21E481A6-4BBE-4888-9A36-8D884028DF27}" type="pres">
      <dgm:prSet presAssocID="{3091190C-EDB0-44DF-AF15-36478AF86B26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DDF2B-97B2-4046-9C21-C4236988B015}" type="pres">
      <dgm:prSet presAssocID="{3091190C-EDB0-44DF-AF15-36478AF86B26}" presName="rootConnector" presStyleLbl="node3" presStyleIdx="3" presStyleCnt="7"/>
      <dgm:spPr/>
      <dgm:t>
        <a:bodyPr/>
        <a:lstStyle/>
        <a:p>
          <a:endParaRPr lang="ru-RU"/>
        </a:p>
      </dgm:t>
    </dgm:pt>
    <dgm:pt modelId="{E40222C1-C2CC-4A5F-AF41-2BE2A189E234}" type="pres">
      <dgm:prSet presAssocID="{3091190C-EDB0-44DF-AF15-36478AF86B26}" presName="hierChild4" presStyleCnt="0"/>
      <dgm:spPr/>
    </dgm:pt>
    <dgm:pt modelId="{13BC5A76-37A6-4211-BBC1-C2250A5E5E73}" type="pres">
      <dgm:prSet presAssocID="{3091190C-EDB0-44DF-AF15-36478AF86B26}" presName="hierChild5" presStyleCnt="0"/>
      <dgm:spPr/>
    </dgm:pt>
    <dgm:pt modelId="{0BA25681-CBDB-4ADD-AF41-AA49B874F735}" type="pres">
      <dgm:prSet presAssocID="{B200AB35-6947-4BF8-96E5-0B39DF0B262F}" presName="Name37" presStyleLbl="parChTrans1D3" presStyleIdx="4" presStyleCnt="7"/>
      <dgm:spPr/>
      <dgm:t>
        <a:bodyPr/>
        <a:lstStyle/>
        <a:p>
          <a:endParaRPr lang="ru-RU"/>
        </a:p>
      </dgm:t>
    </dgm:pt>
    <dgm:pt modelId="{88D51F3F-2A30-4045-839D-9E1A685599D7}" type="pres">
      <dgm:prSet presAssocID="{643B3A9D-BD2E-49B1-BB52-FF14F5B64E89}" presName="hierRoot2" presStyleCnt="0">
        <dgm:presLayoutVars>
          <dgm:hierBranch val="init"/>
        </dgm:presLayoutVars>
      </dgm:prSet>
      <dgm:spPr/>
    </dgm:pt>
    <dgm:pt modelId="{3C92B057-ED0A-4D94-A514-700E5DA4392B}" type="pres">
      <dgm:prSet presAssocID="{643B3A9D-BD2E-49B1-BB52-FF14F5B64E89}" presName="rootComposite" presStyleCnt="0"/>
      <dgm:spPr/>
    </dgm:pt>
    <dgm:pt modelId="{C7F3F50B-AA75-4920-A716-61DEF1377F01}" type="pres">
      <dgm:prSet presAssocID="{643B3A9D-BD2E-49B1-BB52-FF14F5B64E89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31A5E-9486-41C6-AA00-2B0774F94BF1}" type="pres">
      <dgm:prSet presAssocID="{643B3A9D-BD2E-49B1-BB52-FF14F5B64E89}" presName="rootConnector" presStyleLbl="node3" presStyleIdx="4" presStyleCnt="7"/>
      <dgm:spPr/>
      <dgm:t>
        <a:bodyPr/>
        <a:lstStyle/>
        <a:p>
          <a:endParaRPr lang="ru-RU"/>
        </a:p>
      </dgm:t>
    </dgm:pt>
    <dgm:pt modelId="{589D58D7-A4ED-4BA0-B246-97D90B1E9BF3}" type="pres">
      <dgm:prSet presAssocID="{643B3A9D-BD2E-49B1-BB52-FF14F5B64E89}" presName="hierChild4" presStyleCnt="0"/>
      <dgm:spPr/>
    </dgm:pt>
    <dgm:pt modelId="{E43CB5AB-9CF0-42BE-8181-85CD48144D44}" type="pres">
      <dgm:prSet presAssocID="{643B3A9D-BD2E-49B1-BB52-FF14F5B64E89}" presName="hierChild5" presStyleCnt="0"/>
      <dgm:spPr/>
    </dgm:pt>
    <dgm:pt modelId="{A2710070-AE88-47A4-89DA-03ED7832D2FA}" type="pres">
      <dgm:prSet presAssocID="{877EC2DE-2CD8-4A21-ACE9-C09169E34508}" presName="Name37" presStyleLbl="parChTrans1D3" presStyleIdx="5" presStyleCnt="7"/>
      <dgm:spPr/>
      <dgm:t>
        <a:bodyPr/>
        <a:lstStyle/>
        <a:p>
          <a:endParaRPr lang="ru-RU"/>
        </a:p>
      </dgm:t>
    </dgm:pt>
    <dgm:pt modelId="{D707B447-9908-4586-8A88-E18E6B5ED9E8}" type="pres">
      <dgm:prSet presAssocID="{9EB8CADA-9F7A-4AA9-96AC-EB4FDA8DEF88}" presName="hierRoot2" presStyleCnt="0">
        <dgm:presLayoutVars>
          <dgm:hierBranch val="init"/>
        </dgm:presLayoutVars>
      </dgm:prSet>
      <dgm:spPr/>
    </dgm:pt>
    <dgm:pt modelId="{9FB13548-49DB-4D08-92FC-AF00A1724944}" type="pres">
      <dgm:prSet presAssocID="{9EB8CADA-9F7A-4AA9-96AC-EB4FDA8DEF88}" presName="rootComposite" presStyleCnt="0"/>
      <dgm:spPr/>
    </dgm:pt>
    <dgm:pt modelId="{A213F38D-694A-450B-B7D2-A77247C2E008}" type="pres">
      <dgm:prSet presAssocID="{9EB8CADA-9F7A-4AA9-96AC-EB4FDA8DEF88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28FEC-EF70-403F-B869-38C0E1969FFE}" type="pres">
      <dgm:prSet presAssocID="{9EB8CADA-9F7A-4AA9-96AC-EB4FDA8DEF88}" presName="rootConnector" presStyleLbl="node3" presStyleIdx="5" presStyleCnt="7"/>
      <dgm:spPr/>
      <dgm:t>
        <a:bodyPr/>
        <a:lstStyle/>
        <a:p>
          <a:endParaRPr lang="ru-RU"/>
        </a:p>
      </dgm:t>
    </dgm:pt>
    <dgm:pt modelId="{25FC3E59-CF0F-494E-A508-F101143DE952}" type="pres">
      <dgm:prSet presAssocID="{9EB8CADA-9F7A-4AA9-96AC-EB4FDA8DEF88}" presName="hierChild4" presStyleCnt="0"/>
      <dgm:spPr/>
    </dgm:pt>
    <dgm:pt modelId="{F7E1CBDC-6B5B-450D-8898-FDDBFDE30D2F}" type="pres">
      <dgm:prSet presAssocID="{9EB8CADA-9F7A-4AA9-96AC-EB4FDA8DEF88}" presName="hierChild5" presStyleCnt="0"/>
      <dgm:spPr/>
    </dgm:pt>
    <dgm:pt modelId="{1CC8362C-2DA4-4678-8D8C-4F93125BC725}" type="pres">
      <dgm:prSet presAssocID="{504A9734-B80D-4031-B5C7-605AEB014C02}" presName="hierChild5" presStyleCnt="0"/>
      <dgm:spPr/>
    </dgm:pt>
    <dgm:pt modelId="{29225BF4-96C9-4969-939D-D416DBC19AFF}" type="pres">
      <dgm:prSet presAssocID="{B55454A0-2A96-41D0-A988-033C4FBEB94F}" presName="Name37" presStyleLbl="parChTrans1D2" presStyleIdx="2" presStyleCnt="6"/>
      <dgm:spPr/>
      <dgm:t>
        <a:bodyPr/>
        <a:lstStyle/>
        <a:p>
          <a:endParaRPr lang="ru-RU"/>
        </a:p>
      </dgm:t>
    </dgm:pt>
    <dgm:pt modelId="{8742C077-DBDD-40B8-A433-45A74AB93548}" type="pres">
      <dgm:prSet presAssocID="{7AF92912-D669-48A3-B54F-167C1EB55E62}" presName="hierRoot2" presStyleCnt="0">
        <dgm:presLayoutVars>
          <dgm:hierBranch val="init"/>
        </dgm:presLayoutVars>
      </dgm:prSet>
      <dgm:spPr/>
    </dgm:pt>
    <dgm:pt modelId="{25A30C32-7030-4BF5-99FA-E695F8E281AB}" type="pres">
      <dgm:prSet presAssocID="{7AF92912-D669-48A3-B54F-167C1EB55E62}" presName="rootComposite" presStyleCnt="0"/>
      <dgm:spPr/>
    </dgm:pt>
    <dgm:pt modelId="{48A67448-A54A-47A6-A2D7-6951BCC5B87E}" type="pres">
      <dgm:prSet presAssocID="{7AF92912-D669-48A3-B54F-167C1EB55E6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3A8887-B0B2-47EF-8BE6-606FD7459063}" type="pres">
      <dgm:prSet presAssocID="{7AF92912-D669-48A3-B54F-167C1EB55E62}" presName="rootConnector" presStyleLbl="node2" presStyleIdx="2" presStyleCnt="5"/>
      <dgm:spPr/>
      <dgm:t>
        <a:bodyPr/>
        <a:lstStyle/>
        <a:p>
          <a:endParaRPr lang="ru-RU"/>
        </a:p>
      </dgm:t>
    </dgm:pt>
    <dgm:pt modelId="{2B9DCD91-EBE2-4B16-A11C-95A16CA0DC7C}" type="pres">
      <dgm:prSet presAssocID="{7AF92912-D669-48A3-B54F-167C1EB55E62}" presName="hierChild4" presStyleCnt="0"/>
      <dgm:spPr/>
    </dgm:pt>
    <dgm:pt modelId="{C32EF577-0C7C-4648-BAF3-EAC3CE6F1123}" type="pres">
      <dgm:prSet presAssocID="{84392BDC-5902-4393-96B6-CCA846FBC88F}" presName="Name37" presStyleLbl="parChTrans1D3" presStyleIdx="6" presStyleCnt="7"/>
      <dgm:spPr/>
      <dgm:t>
        <a:bodyPr/>
        <a:lstStyle/>
        <a:p>
          <a:endParaRPr lang="ru-RU"/>
        </a:p>
      </dgm:t>
    </dgm:pt>
    <dgm:pt modelId="{6D3DA6FA-03B7-4B37-9CE0-9CF25ED3EF45}" type="pres">
      <dgm:prSet presAssocID="{0D9B0322-B86D-4720-AA01-99CBC4C06C4E}" presName="hierRoot2" presStyleCnt="0">
        <dgm:presLayoutVars>
          <dgm:hierBranch val="init"/>
        </dgm:presLayoutVars>
      </dgm:prSet>
      <dgm:spPr/>
    </dgm:pt>
    <dgm:pt modelId="{3B34E1C1-8F8D-4E4F-96E7-323FDF92F10D}" type="pres">
      <dgm:prSet presAssocID="{0D9B0322-B86D-4720-AA01-99CBC4C06C4E}" presName="rootComposite" presStyleCnt="0"/>
      <dgm:spPr/>
    </dgm:pt>
    <dgm:pt modelId="{EAFDC0A4-B78E-4738-91E4-CF6F2BAD5855}" type="pres">
      <dgm:prSet presAssocID="{0D9B0322-B86D-4720-AA01-99CBC4C06C4E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246E0-43D9-41F8-BBCD-363404E15CD2}" type="pres">
      <dgm:prSet presAssocID="{0D9B0322-B86D-4720-AA01-99CBC4C06C4E}" presName="rootConnector" presStyleLbl="node3" presStyleIdx="6" presStyleCnt="7"/>
      <dgm:spPr/>
      <dgm:t>
        <a:bodyPr/>
        <a:lstStyle/>
        <a:p>
          <a:endParaRPr lang="ru-RU"/>
        </a:p>
      </dgm:t>
    </dgm:pt>
    <dgm:pt modelId="{319DAAE4-1023-47D3-B4E1-54659E0303F7}" type="pres">
      <dgm:prSet presAssocID="{0D9B0322-B86D-4720-AA01-99CBC4C06C4E}" presName="hierChild4" presStyleCnt="0"/>
      <dgm:spPr/>
    </dgm:pt>
    <dgm:pt modelId="{30EB89C0-CB68-4DAC-B79E-5E87714BABF6}" type="pres">
      <dgm:prSet presAssocID="{0D9B0322-B86D-4720-AA01-99CBC4C06C4E}" presName="hierChild5" presStyleCnt="0"/>
      <dgm:spPr/>
    </dgm:pt>
    <dgm:pt modelId="{A71A5FAF-138E-406E-BC39-94FBF15E4DF7}" type="pres">
      <dgm:prSet presAssocID="{7AF92912-D669-48A3-B54F-167C1EB55E62}" presName="hierChild5" presStyleCnt="0"/>
      <dgm:spPr/>
    </dgm:pt>
    <dgm:pt modelId="{BB441146-B128-4E6C-8F32-90A95E381E96}" type="pres">
      <dgm:prSet presAssocID="{AFFD419A-B433-4078-8C57-8F3349F74012}" presName="Name37" presStyleLbl="parChTrans1D2" presStyleIdx="3" presStyleCnt="6"/>
      <dgm:spPr/>
      <dgm:t>
        <a:bodyPr/>
        <a:lstStyle/>
        <a:p>
          <a:endParaRPr lang="ru-RU"/>
        </a:p>
      </dgm:t>
    </dgm:pt>
    <dgm:pt modelId="{98138466-10CB-486E-8ACD-3500F66A714E}" type="pres">
      <dgm:prSet presAssocID="{6C41F8B8-F21C-4C7D-BC98-CBF0AE54CEE5}" presName="hierRoot2" presStyleCnt="0">
        <dgm:presLayoutVars>
          <dgm:hierBranch val="init"/>
        </dgm:presLayoutVars>
      </dgm:prSet>
      <dgm:spPr/>
    </dgm:pt>
    <dgm:pt modelId="{1D447265-EB21-40BA-941B-8A4301A18A6C}" type="pres">
      <dgm:prSet presAssocID="{6C41F8B8-F21C-4C7D-BC98-CBF0AE54CEE5}" presName="rootComposite" presStyleCnt="0"/>
      <dgm:spPr/>
    </dgm:pt>
    <dgm:pt modelId="{5D855500-B6B9-489D-A650-E1110D060AB5}" type="pres">
      <dgm:prSet presAssocID="{6C41F8B8-F21C-4C7D-BC98-CBF0AE54CEE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AEC4A-D1C8-49D2-95E7-7FD731C7D9CD}" type="pres">
      <dgm:prSet presAssocID="{6C41F8B8-F21C-4C7D-BC98-CBF0AE54CEE5}" presName="rootConnector" presStyleLbl="node2" presStyleIdx="3" presStyleCnt="5"/>
      <dgm:spPr/>
      <dgm:t>
        <a:bodyPr/>
        <a:lstStyle/>
        <a:p>
          <a:endParaRPr lang="ru-RU"/>
        </a:p>
      </dgm:t>
    </dgm:pt>
    <dgm:pt modelId="{0621FD54-4F26-406C-B247-0EE9E243122C}" type="pres">
      <dgm:prSet presAssocID="{6C41F8B8-F21C-4C7D-BC98-CBF0AE54CEE5}" presName="hierChild4" presStyleCnt="0"/>
      <dgm:spPr/>
    </dgm:pt>
    <dgm:pt modelId="{ACD0A5A3-3466-4D83-A198-072FCBADA656}" type="pres">
      <dgm:prSet presAssocID="{6C41F8B8-F21C-4C7D-BC98-CBF0AE54CEE5}" presName="hierChild5" presStyleCnt="0"/>
      <dgm:spPr/>
    </dgm:pt>
    <dgm:pt modelId="{DBD36390-1847-45DB-B701-43258EDB8295}" type="pres">
      <dgm:prSet presAssocID="{8263FB00-312B-4372-9032-104DF8906871}" presName="Name37" presStyleLbl="parChTrans1D2" presStyleIdx="4" presStyleCnt="6"/>
      <dgm:spPr/>
      <dgm:t>
        <a:bodyPr/>
        <a:lstStyle/>
        <a:p>
          <a:endParaRPr lang="ru-RU"/>
        </a:p>
      </dgm:t>
    </dgm:pt>
    <dgm:pt modelId="{945ED365-8D9C-4610-9723-C630AC3141D6}" type="pres">
      <dgm:prSet presAssocID="{67562AD9-0A2E-4EDB-9085-C1035A4DCDB1}" presName="hierRoot2" presStyleCnt="0">
        <dgm:presLayoutVars>
          <dgm:hierBranch val="init"/>
        </dgm:presLayoutVars>
      </dgm:prSet>
      <dgm:spPr/>
    </dgm:pt>
    <dgm:pt modelId="{6350C3BA-91EF-424B-B1D0-FD4C19F04C0B}" type="pres">
      <dgm:prSet presAssocID="{67562AD9-0A2E-4EDB-9085-C1035A4DCDB1}" presName="rootComposite" presStyleCnt="0"/>
      <dgm:spPr/>
    </dgm:pt>
    <dgm:pt modelId="{E4D868CE-8A56-453E-914B-5C3677CBDAB8}" type="pres">
      <dgm:prSet presAssocID="{67562AD9-0A2E-4EDB-9085-C1035A4DCDB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62C84B-F94E-4293-B18B-4445E88447D4}" type="pres">
      <dgm:prSet presAssocID="{67562AD9-0A2E-4EDB-9085-C1035A4DCDB1}" presName="rootConnector" presStyleLbl="node2" presStyleIdx="4" presStyleCnt="5"/>
      <dgm:spPr/>
      <dgm:t>
        <a:bodyPr/>
        <a:lstStyle/>
        <a:p>
          <a:endParaRPr lang="ru-RU"/>
        </a:p>
      </dgm:t>
    </dgm:pt>
    <dgm:pt modelId="{AB76520A-AB50-48CD-9ED1-767DF56032C9}" type="pres">
      <dgm:prSet presAssocID="{67562AD9-0A2E-4EDB-9085-C1035A4DCDB1}" presName="hierChild4" presStyleCnt="0"/>
      <dgm:spPr/>
    </dgm:pt>
    <dgm:pt modelId="{17C57124-8783-4CF8-B3B9-1D74D45EBF2C}" type="pres">
      <dgm:prSet presAssocID="{67562AD9-0A2E-4EDB-9085-C1035A4DCDB1}" presName="hierChild5" presStyleCnt="0"/>
      <dgm:spPr/>
    </dgm:pt>
    <dgm:pt modelId="{F70080ED-8B58-4E80-9F74-2B56C674D380}" type="pres">
      <dgm:prSet presAssocID="{D2FCE6B1-7D0B-4BE0-B367-67F36AD10667}" presName="hierChild3" presStyleCnt="0"/>
      <dgm:spPr/>
    </dgm:pt>
    <dgm:pt modelId="{48A9D79F-EE33-4DF1-BD14-D9EEBFC870B6}" type="pres">
      <dgm:prSet presAssocID="{8A8CD239-8DE2-4E7B-A282-ABCD731CFBAD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C594FBE0-89A9-44CC-B906-F9858A366E70}" type="pres">
      <dgm:prSet presAssocID="{0ABDABE3-BBE3-49AF-8139-32BECF1F1F30}" presName="hierRoot3" presStyleCnt="0">
        <dgm:presLayoutVars>
          <dgm:hierBranch val="init"/>
        </dgm:presLayoutVars>
      </dgm:prSet>
      <dgm:spPr/>
    </dgm:pt>
    <dgm:pt modelId="{323357BD-6B6D-41B5-A6AC-19B0DDE208DC}" type="pres">
      <dgm:prSet presAssocID="{0ABDABE3-BBE3-49AF-8139-32BECF1F1F30}" presName="rootComposite3" presStyleCnt="0"/>
      <dgm:spPr/>
    </dgm:pt>
    <dgm:pt modelId="{D5F69DAC-8000-464B-A5EC-87B3B8E7A358}" type="pres">
      <dgm:prSet presAssocID="{0ABDABE3-BBE3-49AF-8139-32BECF1F1F3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9AB137-52F5-48DE-8977-E92AB325DB85}" type="pres">
      <dgm:prSet presAssocID="{0ABDABE3-BBE3-49AF-8139-32BECF1F1F3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F1C19538-28B4-4188-8E9A-A7669FBF0B0A}" type="pres">
      <dgm:prSet presAssocID="{0ABDABE3-BBE3-49AF-8139-32BECF1F1F30}" presName="hierChild6" presStyleCnt="0"/>
      <dgm:spPr/>
    </dgm:pt>
    <dgm:pt modelId="{9701B9A0-2957-4A81-AE7C-A8A472C77B73}" type="pres">
      <dgm:prSet presAssocID="{0ABDABE3-BBE3-49AF-8139-32BECF1F1F30}" presName="hierChild7" presStyleCnt="0"/>
      <dgm:spPr/>
    </dgm:pt>
  </dgm:ptLst>
  <dgm:cxnLst>
    <dgm:cxn modelId="{E25A9298-693E-4F24-B7FC-1D5257D656A2}" type="presOf" srcId="{504A9734-B80D-4031-B5C7-605AEB014C02}" destId="{19A60C9B-F62A-4956-AF47-EE2EFBE6CEB4}" srcOrd="1" destOrd="0" presId="urn:microsoft.com/office/officeart/2005/8/layout/orgChart1"/>
    <dgm:cxn modelId="{9E991308-5DC3-4BA9-AB45-8FEA51F37D67}" srcId="{504A9734-B80D-4031-B5C7-605AEB014C02}" destId="{643B3A9D-BD2E-49B1-BB52-FF14F5B64E89}" srcOrd="1" destOrd="0" parTransId="{B200AB35-6947-4BF8-96E5-0B39DF0B262F}" sibTransId="{5E721F58-5B8B-4888-80A8-E6D87E49AF96}"/>
    <dgm:cxn modelId="{BCD9A3D1-D308-4F0E-9C7D-D446A02F429E}" type="presOf" srcId="{8A8CD239-8DE2-4E7B-A282-ABCD731CFBAD}" destId="{48A9D79F-EE33-4DF1-BD14-D9EEBFC870B6}" srcOrd="0" destOrd="0" presId="urn:microsoft.com/office/officeart/2005/8/layout/orgChart1"/>
    <dgm:cxn modelId="{E517D066-58EB-4E43-B9D7-C4359F609767}" type="presOf" srcId="{8263FB00-312B-4372-9032-104DF8906871}" destId="{DBD36390-1847-45DB-B701-43258EDB8295}" srcOrd="0" destOrd="0" presId="urn:microsoft.com/office/officeart/2005/8/layout/orgChart1"/>
    <dgm:cxn modelId="{F1857E54-1194-48FE-9060-8F07D4AAD314}" type="presOf" srcId="{6F9BF760-5C48-460F-A8C7-958CEFA06519}" destId="{4D29D399-5D19-49FD-AA79-A01D11D1A564}" srcOrd="0" destOrd="0" presId="urn:microsoft.com/office/officeart/2005/8/layout/orgChart1"/>
    <dgm:cxn modelId="{EC3CE61A-0889-4259-ACF4-29A5DFAD0D2E}" type="presOf" srcId="{0627DEFA-8711-4531-B022-2FA42133F31A}" destId="{65ACB8A5-9CCE-4C25-8DF2-067031F93D49}" srcOrd="0" destOrd="0" presId="urn:microsoft.com/office/officeart/2005/8/layout/orgChart1"/>
    <dgm:cxn modelId="{6FD05879-E07E-476C-94B7-159127C1A83D}" type="presOf" srcId="{67562AD9-0A2E-4EDB-9085-C1035A4DCDB1}" destId="{E4D868CE-8A56-453E-914B-5C3677CBDAB8}" srcOrd="0" destOrd="0" presId="urn:microsoft.com/office/officeart/2005/8/layout/orgChart1"/>
    <dgm:cxn modelId="{D8CB8D98-D486-4501-B324-E305EE6BF662}" srcId="{504A9734-B80D-4031-B5C7-605AEB014C02}" destId="{3091190C-EDB0-44DF-AF15-36478AF86B26}" srcOrd="0" destOrd="0" parTransId="{0FE23561-F103-4915-8F4E-1BC98FAF3A45}" sibTransId="{A5463FBF-34D2-4D24-8ECC-2A8B0223C7CE}"/>
    <dgm:cxn modelId="{65A9A0B4-4C0A-4B73-AA59-67F4B2420857}" type="presOf" srcId="{5439668F-30B9-4A24-878C-6C4927541249}" destId="{42052C4D-8CA5-40C9-ABD9-69EACB979D8C}" srcOrd="1" destOrd="0" presId="urn:microsoft.com/office/officeart/2005/8/layout/orgChart1"/>
    <dgm:cxn modelId="{CEEE1EFD-CF57-4088-B704-424C1F99E552}" srcId="{170E3797-C5B9-44A1-A2E6-8D5785FF4631}" destId="{5439668F-30B9-4A24-878C-6C4927541249}" srcOrd="1" destOrd="0" parTransId="{FFC68A5A-F7EA-445F-8633-966E55385371}" sibTransId="{5ED3D1B6-8DAA-4C6D-A70A-90DA3D3F1672}"/>
    <dgm:cxn modelId="{92E10C7F-EB17-4310-81BC-5C70605991AD}" type="presOf" srcId="{B55454A0-2A96-41D0-A988-033C4FBEB94F}" destId="{29225BF4-96C9-4969-939D-D416DBC19AFF}" srcOrd="0" destOrd="0" presId="urn:microsoft.com/office/officeart/2005/8/layout/orgChart1"/>
    <dgm:cxn modelId="{5E96088E-05BE-407A-BDEC-F506B45AD400}" srcId="{D2FCE6B1-7D0B-4BE0-B367-67F36AD10667}" destId="{7AF92912-D669-48A3-B54F-167C1EB55E62}" srcOrd="3" destOrd="0" parTransId="{B55454A0-2A96-41D0-A988-033C4FBEB94F}" sibTransId="{F618542C-54FA-4F83-81D3-DAD561641EB1}"/>
    <dgm:cxn modelId="{49A8833A-A5B0-481C-82DD-FEDC67446A9A}" srcId="{D2FCE6B1-7D0B-4BE0-B367-67F36AD10667}" destId="{0ABDABE3-BBE3-49AF-8139-32BECF1F1F30}" srcOrd="0" destOrd="0" parTransId="{8A8CD239-8DE2-4E7B-A282-ABCD731CFBAD}" sibTransId="{06FFB576-C2BE-473F-82CA-9A5E2ADE1F89}"/>
    <dgm:cxn modelId="{D6425A1A-3068-4CF1-A287-FDBCFC5ABC9A}" type="presOf" srcId="{95971995-D115-4EAA-A9A5-3F4C4883E771}" destId="{696BB114-9990-44E4-8B1D-5E235FC96381}" srcOrd="0" destOrd="0" presId="urn:microsoft.com/office/officeart/2005/8/layout/orgChart1"/>
    <dgm:cxn modelId="{730CB94F-B8D7-4A56-A909-75F3DDAEEC20}" type="presOf" srcId="{0FE23561-F103-4915-8F4E-1BC98FAF3A45}" destId="{C1227C2D-094F-4D1D-9DE6-5D9ABFD0F2D6}" srcOrd="0" destOrd="0" presId="urn:microsoft.com/office/officeart/2005/8/layout/orgChart1"/>
    <dgm:cxn modelId="{0CAD4EA8-21A6-4E60-AFEA-0F6564AA8E43}" type="presOf" srcId="{D2FCE6B1-7D0B-4BE0-B367-67F36AD10667}" destId="{48566131-4363-4E8F-BC54-0D7F37225250}" srcOrd="1" destOrd="0" presId="urn:microsoft.com/office/officeart/2005/8/layout/orgChart1"/>
    <dgm:cxn modelId="{76CBFA69-400D-4177-987A-7737092C7C38}" srcId="{7AF92912-D669-48A3-B54F-167C1EB55E62}" destId="{0D9B0322-B86D-4720-AA01-99CBC4C06C4E}" srcOrd="0" destOrd="0" parTransId="{84392BDC-5902-4393-96B6-CCA846FBC88F}" sibTransId="{0B933A94-03DF-4FDF-8DE0-0FD2DE937997}"/>
    <dgm:cxn modelId="{7A5A888A-7658-4D3D-9AB8-20944368D6C3}" srcId="{D2FCE6B1-7D0B-4BE0-B367-67F36AD10667}" destId="{6C41F8B8-F21C-4C7D-BC98-CBF0AE54CEE5}" srcOrd="4" destOrd="0" parTransId="{AFFD419A-B433-4078-8C57-8F3349F74012}" sibTransId="{40E8C7DB-0C85-4BAF-80C7-7DA99A2D072F}"/>
    <dgm:cxn modelId="{C848FC04-62F7-4124-9457-366F708A4C94}" type="presOf" srcId="{643B3A9D-BD2E-49B1-BB52-FF14F5B64E89}" destId="{C7F3F50B-AA75-4920-A716-61DEF1377F01}" srcOrd="0" destOrd="0" presId="urn:microsoft.com/office/officeart/2005/8/layout/orgChart1"/>
    <dgm:cxn modelId="{067F7B7A-7F0C-4E01-AD42-DADBFC7ADA4F}" type="presOf" srcId="{84392BDC-5902-4393-96B6-CCA846FBC88F}" destId="{C32EF577-0C7C-4648-BAF3-EAC3CE6F1123}" srcOrd="0" destOrd="0" presId="urn:microsoft.com/office/officeart/2005/8/layout/orgChart1"/>
    <dgm:cxn modelId="{FC61E95B-31E9-47D3-AB0F-CC8D39DDB848}" type="presOf" srcId="{170E3797-C5B9-44A1-A2E6-8D5785FF4631}" destId="{AC87D173-C080-4459-94A0-47AA8123E01C}" srcOrd="0" destOrd="0" presId="urn:microsoft.com/office/officeart/2005/8/layout/orgChart1"/>
    <dgm:cxn modelId="{2E150D0C-5CB8-4C7D-B733-61B4E4497F7D}" srcId="{504A9734-B80D-4031-B5C7-605AEB014C02}" destId="{9EB8CADA-9F7A-4AA9-96AC-EB4FDA8DEF88}" srcOrd="2" destOrd="0" parTransId="{877EC2DE-2CD8-4A21-ACE9-C09169E34508}" sibTransId="{3124CDAE-1348-4B6C-B8A3-CD12802236FB}"/>
    <dgm:cxn modelId="{F72658B3-30B5-4F5F-AE1F-148E4A0A54C4}" type="presOf" srcId="{9EB8CADA-9F7A-4AA9-96AC-EB4FDA8DEF88}" destId="{8BD28FEC-EF70-403F-B869-38C0E1969FFE}" srcOrd="1" destOrd="0" presId="urn:microsoft.com/office/officeart/2005/8/layout/orgChart1"/>
    <dgm:cxn modelId="{09D0F446-ABB8-4BD4-AA16-E11FF038919D}" type="presOf" srcId="{170E3797-C5B9-44A1-A2E6-8D5785FF4631}" destId="{A257FBD8-D6A1-4567-A5F1-B5B75BA29AFB}" srcOrd="1" destOrd="0" presId="urn:microsoft.com/office/officeart/2005/8/layout/orgChart1"/>
    <dgm:cxn modelId="{EAC6A7BA-6680-4983-8F29-766657E9DE07}" type="presOf" srcId="{67562AD9-0A2E-4EDB-9085-C1035A4DCDB1}" destId="{1F62C84B-F94E-4293-B18B-4445E88447D4}" srcOrd="1" destOrd="0" presId="urn:microsoft.com/office/officeart/2005/8/layout/orgChart1"/>
    <dgm:cxn modelId="{3A4C4C89-84A2-4AAF-A67A-40A4356E0595}" type="presOf" srcId="{3091190C-EDB0-44DF-AF15-36478AF86B26}" destId="{21E481A6-4BBE-4888-9A36-8D884028DF27}" srcOrd="0" destOrd="0" presId="urn:microsoft.com/office/officeart/2005/8/layout/orgChart1"/>
    <dgm:cxn modelId="{1808F137-0CF5-42A8-ABCB-A3A5FC030A50}" type="presOf" srcId="{9BCBCA96-BD94-47DB-A18D-C75D0805DEB3}" destId="{6929839D-3F79-4849-9C4C-F305A1525491}" srcOrd="1" destOrd="0" presId="urn:microsoft.com/office/officeart/2005/8/layout/orgChart1"/>
    <dgm:cxn modelId="{BA2A1E36-0DA8-4CB3-9221-95D4D5E1F55B}" type="presOf" srcId="{0D9B0322-B86D-4720-AA01-99CBC4C06C4E}" destId="{B45246E0-43D9-41F8-BBCD-363404E15CD2}" srcOrd="1" destOrd="0" presId="urn:microsoft.com/office/officeart/2005/8/layout/orgChart1"/>
    <dgm:cxn modelId="{18E94F10-6B38-428A-A975-86293764ACE2}" type="presOf" srcId="{AFFD419A-B433-4078-8C57-8F3349F74012}" destId="{BB441146-B128-4E6C-8F32-90A95E381E96}" srcOrd="0" destOrd="0" presId="urn:microsoft.com/office/officeart/2005/8/layout/orgChart1"/>
    <dgm:cxn modelId="{478C54E7-450A-473A-BC87-F1F0934393D2}" srcId="{0627DEFA-8711-4531-B022-2FA42133F31A}" destId="{D2FCE6B1-7D0B-4BE0-B367-67F36AD10667}" srcOrd="0" destOrd="0" parTransId="{37CB5509-DB2F-4B57-958B-FBE59C239316}" sibTransId="{51BE1382-8105-46C2-BC16-41EE1FC330EF}"/>
    <dgm:cxn modelId="{B2E06D25-F711-488F-904E-1BFE27777118}" type="presOf" srcId="{877EC2DE-2CD8-4A21-ACE9-C09169E34508}" destId="{A2710070-AE88-47A4-89DA-03ED7832D2FA}" srcOrd="0" destOrd="0" presId="urn:microsoft.com/office/officeart/2005/8/layout/orgChart1"/>
    <dgm:cxn modelId="{F03B9701-8ECF-4B08-82D6-5AC25F206123}" type="presOf" srcId="{5439668F-30B9-4A24-878C-6C4927541249}" destId="{4FF23411-2A37-41A6-AFCD-D4E828D44CB4}" srcOrd="0" destOrd="0" presId="urn:microsoft.com/office/officeart/2005/8/layout/orgChart1"/>
    <dgm:cxn modelId="{E3BB3EC3-72A2-402C-86F7-46261652DCC2}" type="presOf" srcId="{CB52ED27-DC60-4CC2-87B7-A1916A006E7C}" destId="{CFF3D7CD-C807-437C-AB97-A829A812132F}" srcOrd="0" destOrd="0" presId="urn:microsoft.com/office/officeart/2005/8/layout/orgChart1"/>
    <dgm:cxn modelId="{E3697DEF-14ED-49B5-B0F5-C2603995F082}" type="presOf" srcId="{6C41F8B8-F21C-4C7D-BC98-CBF0AE54CEE5}" destId="{5C8AEC4A-D1C8-49D2-95E7-7FD731C7D9CD}" srcOrd="1" destOrd="0" presId="urn:microsoft.com/office/officeart/2005/8/layout/orgChart1"/>
    <dgm:cxn modelId="{9C38E8EE-75DB-45E2-99EF-EBAA9FE24F71}" srcId="{170E3797-C5B9-44A1-A2E6-8D5785FF4631}" destId="{9BCBCA96-BD94-47DB-A18D-C75D0805DEB3}" srcOrd="0" destOrd="0" parTransId="{B4632326-4E83-4CC2-A417-A7DACD609DC1}" sibTransId="{660BC29E-44D2-41BE-94CC-A1064FCB6125}"/>
    <dgm:cxn modelId="{AA097D17-1962-437B-81FA-B6275225522A}" type="presOf" srcId="{0D9B0322-B86D-4720-AA01-99CBC4C06C4E}" destId="{EAFDC0A4-B78E-4738-91E4-CF6F2BAD5855}" srcOrd="0" destOrd="0" presId="urn:microsoft.com/office/officeart/2005/8/layout/orgChart1"/>
    <dgm:cxn modelId="{FCB530D1-FFDE-49A5-A029-3B638BCD0AC1}" type="presOf" srcId="{643B3A9D-BD2E-49B1-BB52-FF14F5B64E89}" destId="{60731A5E-9486-41C6-AA00-2B0774F94BF1}" srcOrd="1" destOrd="0" presId="urn:microsoft.com/office/officeart/2005/8/layout/orgChart1"/>
    <dgm:cxn modelId="{746F7FE7-E5E9-4B88-BA46-3E6B5C39DDEE}" type="presOf" srcId="{CB52ED27-DC60-4CC2-87B7-A1916A006E7C}" destId="{00E8DADC-5EAA-4F16-B5E7-4F42E8B2DEA4}" srcOrd="1" destOrd="0" presId="urn:microsoft.com/office/officeart/2005/8/layout/orgChart1"/>
    <dgm:cxn modelId="{B8BCAA0D-8D3D-482C-926D-86A4EEC02AFD}" type="presOf" srcId="{7AF92912-D669-48A3-B54F-167C1EB55E62}" destId="{48A67448-A54A-47A6-A2D7-6951BCC5B87E}" srcOrd="0" destOrd="0" presId="urn:microsoft.com/office/officeart/2005/8/layout/orgChart1"/>
    <dgm:cxn modelId="{94F55975-64DE-48A8-8ADE-0CD63C701B8B}" type="presOf" srcId="{D2FCE6B1-7D0B-4BE0-B367-67F36AD10667}" destId="{8E5D79AB-EC74-4210-BC2F-B4D8460A5E4A}" srcOrd="0" destOrd="0" presId="urn:microsoft.com/office/officeart/2005/8/layout/orgChart1"/>
    <dgm:cxn modelId="{8B309229-0B39-4682-82AD-422A434EF8B7}" srcId="{D2FCE6B1-7D0B-4BE0-B367-67F36AD10667}" destId="{170E3797-C5B9-44A1-A2E6-8D5785FF4631}" srcOrd="1" destOrd="0" parTransId="{6F9BF760-5C48-460F-A8C7-958CEFA06519}" sibTransId="{4CED73CB-3B2C-4131-8757-A8B3204B5471}"/>
    <dgm:cxn modelId="{BBFEB4AF-F2B0-4669-815A-B384E4929F6E}" type="presOf" srcId="{B4632326-4E83-4CC2-A417-A7DACD609DC1}" destId="{72F8FC51-29EE-4D1A-8D8E-9E0220A060A4}" srcOrd="0" destOrd="0" presId="urn:microsoft.com/office/officeart/2005/8/layout/orgChart1"/>
    <dgm:cxn modelId="{4D3E490E-FC14-4BF8-AB21-F38C012A0F6A}" type="presOf" srcId="{FFC68A5A-F7EA-445F-8633-966E55385371}" destId="{A19F9726-ACB9-4134-A855-DC0724C445C1}" srcOrd="0" destOrd="0" presId="urn:microsoft.com/office/officeart/2005/8/layout/orgChart1"/>
    <dgm:cxn modelId="{F4362E6F-8881-4757-827D-845F2DF87460}" type="presOf" srcId="{504A9734-B80D-4031-B5C7-605AEB014C02}" destId="{DF43DD06-5DEE-4D0D-8030-21B8E35D7FC7}" srcOrd="0" destOrd="0" presId="urn:microsoft.com/office/officeart/2005/8/layout/orgChart1"/>
    <dgm:cxn modelId="{13AFC765-2CF5-40AD-8864-498BE8008717}" srcId="{D2FCE6B1-7D0B-4BE0-B367-67F36AD10667}" destId="{504A9734-B80D-4031-B5C7-605AEB014C02}" srcOrd="2" destOrd="0" parTransId="{95971995-D115-4EAA-A9A5-3F4C4883E771}" sibTransId="{0AFC840B-CF19-40BB-8374-7A2C2D54E586}"/>
    <dgm:cxn modelId="{6DA16D2D-2CFB-4661-8689-DCDD362E6115}" srcId="{170E3797-C5B9-44A1-A2E6-8D5785FF4631}" destId="{CB52ED27-DC60-4CC2-87B7-A1916A006E7C}" srcOrd="2" destOrd="0" parTransId="{D4632B14-77AF-4B34-B2A0-1D41FC43097F}" sibTransId="{8EFC97E7-6445-48C8-8888-E9AFB326FEA7}"/>
    <dgm:cxn modelId="{DC3DA07A-DC9A-4C1A-8A92-6BCDD672444B}" type="presOf" srcId="{B200AB35-6947-4BF8-96E5-0B39DF0B262F}" destId="{0BA25681-CBDB-4ADD-AF41-AA49B874F735}" srcOrd="0" destOrd="0" presId="urn:microsoft.com/office/officeart/2005/8/layout/orgChart1"/>
    <dgm:cxn modelId="{943EBC46-88EE-45C3-93B7-5A2AB7C595C7}" type="presOf" srcId="{0ABDABE3-BBE3-49AF-8139-32BECF1F1F30}" destId="{D5F69DAC-8000-464B-A5EC-87B3B8E7A358}" srcOrd="0" destOrd="0" presId="urn:microsoft.com/office/officeart/2005/8/layout/orgChart1"/>
    <dgm:cxn modelId="{9C82030C-970E-48DC-82C0-43360A4513EB}" type="presOf" srcId="{9EB8CADA-9F7A-4AA9-96AC-EB4FDA8DEF88}" destId="{A213F38D-694A-450B-B7D2-A77247C2E008}" srcOrd="0" destOrd="0" presId="urn:microsoft.com/office/officeart/2005/8/layout/orgChart1"/>
    <dgm:cxn modelId="{FADE11D4-D747-4E8C-9CD3-9CD9917A2D0E}" type="presOf" srcId="{0ABDABE3-BBE3-49AF-8139-32BECF1F1F30}" destId="{2E9AB137-52F5-48DE-8977-E92AB325DB85}" srcOrd="1" destOrd="0" presId="urn:microsoft.com/office/officeart/2005/8/layout/orgChart1"/>
    <dgm:cxn modelId="{F2A20B4C-466F-4543-964E-B10A445FA065}" type="presOf" srcId="{6C41F8B8-F21C-4C7D-BC98-CBF0AE54CEE5}" destId="{5D855500-B6B9-489D-A650-E1110D060AB5}" srcOrd="0" destOrd="0" presId="urn:microsoft.com/office/officeart/2005/8/layout/orgChart1"/>
    <dgm:cxn modelId="{E9975862-9ECE-4C22-BEFB-9F7D401ACE33}" type="presOf" srcId="{9BCBCA96-BD94-47DB-A18D-C75D0805DEB3}" destId="{8C76C35A-D79A-477A-A8B7-6CCEF2DF6AB4}" srcOrd="0" destOrd="0" presId="urn:microsoft.com/office/officeart/2005/8/layout/orgChart1"/>
    <dgm:cxn modelId="{569D3535-FC2F-4E90-AFDB-BDC07F7235EE}" srcId="{D2FCE6B1-7D0B-4BE0-B367-67F36AD10667}" destId="{67562AD9-0A2E-4EDB-9085-C1035A4DCDB1}" srcOrd="5" destOrd="0" parTransId="{8263FB00-312B-4372-9032-104DF8906871}" sibTransId="{20193B91-6B04-4FC7-B190-EE49BC3FC31F}"/>
    <dgm:cxn modelId="{8F2886CC-2FF6-4F47-9EA1-3EE7EF39F267}" type="presOf" srcId="{3091190C-EDB0-44DF-AF15-36478AF86B26}" destId="{E4ADDF2B-97B2-4046-9C21-C4236988B015}" srcOrd="1" destOrd="0" presId="urn:microsoft.com/office/officeart/2005/8/layout/orgChart1"/>
    <dgm:cxn modelId="{AFF78A34-93D9-41EA-A327-7F08F51B5332}" type="presOf" srcId="{7AF92912-D669-48A3-B54F-167C1EB55E62}" destId="{F73A8887-B0B2-47EF-8BE6-606FD7459063}" srcOrd="1" destOrd="0" presId="urn:microsoft.com/office/officeart/2005/8/layout/orgChart1"/>
    <dgm:cxn modelId="{0A3232F7-6965-41B0-8369-36CF0D48E36A}" type="presOf" srcId="{D4632B14-77AF-4B34-B2A0-1D41FC43097F}" destId="{6A811029-69D3-473A-ABA8-8B0E4CE496B9}" srcOrd="0" destOrd="0" presId="urn:microsoft.com/office/officeart/2005/8/layout/orgChart1"/>
    <dgm:cxn modelId="{CC7B3D23-7558-47ED-B6F1-CAA539E7B4D6}" type="presParOf" srcId="{65ACB8A5-9CCE-4C25-8DF2-067031F93D49}" destId="{D87652B8-CB59-4030-BD16-6A7527C6A0C4}" srcOrd="0" destOrd="0" presId="urn:microsoft.com/office/officeart/2005/8/layout/orgChart1"/>
    <dgm:cxn modelId="{FFC4FF47-682D-420D-9846-3E1AB99AC4FD}" type="presParOf" srcId="{D87652B8-CB59-4030-BD16-6A7527C6A0C4}" destId="{BF5DA8CD-0E6D-4CFE-8E5F-7378493ACB9B}" srcOrd="0" destOrd="0" presId="urn:microsoft.com/office/officeart/2005/8/layout/orgChart1"/>
    <dgm:cxn modelId="{598B7AC2-AC26-4F5D-815F-8A5B27BB3419}" type="presParOf" srcId="{BF5DA8CD-0E6D-4CFE-8E5F-7378493ACB9B}" destId="{8E5D79AB-EC74-4210-BC2F-B4D8460A5E4A}" srcOrd="0" destOrd="0" presId="urn:microsoft.com/office/officeart/2005/8/layout/orgChart1"/>
    <dgm:cxn modelId="{CCDCE6ED-0C87-4BF3-B898-5E982152A161}" type="presParOf" srcId="{BF5DA8CD-0E6D-4CFE-8E5F-7378493ACB9B}" destId="{48566131-4363-4E8F-BC54-0D7F37225250}" srcOrd="1" destOrd="0" presId="urn:microsoft.com/office/officeart/2005/8/layout/orgChart1"/>
    <dgm:cxn modelId="{93A91A32-3D8E-486C-8CFE-9CAC97F0E9B5}" type="presParOf" srcId="{D87652B8-CB59-4030-BD16-6A7527C6A0C4}" destId="{46BA8CF2-1BD4-411F-BC4C-4A7096798CC6}" srcOrd="1" destOrd="0" presId="urn:microsoft.com/office/officeart/2005/8/layout/orgChart1"/>
    <dgm:cxn modelId="{5131A17A-B99D-4103-9308-98CFC5B71820}" type="presParOf" srcId="{46BA8CF2-1BD4-411F-BC4C-4A7096798CC6}" destId="{4D29D399-5D19-49FD-AA79-A01D11D1A564}" srcOrd="0" destOrd="0" presId="urn:microsoft.com/office/officeart/2005/8/layout/orgChart1"/>
    <dgm:cxn modelId="{A1ED0AF8-8A21-4EB1-80A4-FEE08CB2D849}" type="presParOf" srcId="{46BA8CF2-1BD4-411F-BC4C-4A7096798CC6}" destId="{A481706D-B47B-4DC1-9725-0B87A29DEB0E}" srcOrd="1" destOrd="0" presId="urn:microsoft.com/office/officeart/2005/8/layout/orgChart1"/>
    <dgm:cxn modelId="{378E4C81-EDA9-4907-9DD0-1D30B22048FD}" type="presParOf" srcId="{A481706D-B47B-4DC1-9725-0B87A29DEB0E}" destId="{73414B43-FF18-413A-971F-8B7F7628779C}" srcOrd="0" destOrd="0" presId="urn:microsoft.com/office/officeart/2005/8/layout/orgChart1"/>
    <dgm:cxn modelId="{974AA7F5-A678-4D1B-998C-CFB67E74A848}" type="presParOf" srcId="{73414B43-FF18-413A-971F-8B7F7628779C}" destId="{AC87D173-C080-4459-94A0-47AA8123E01C}" srcOrd="0" destOrd="0" presId="urn:microsoft.com/office/officeart/2005/8/layout/orgChart1"/>
    <dgm:cxn modelId="{8059092B-C926-4A9B-A58A-2F632D10E0AF}" type="presParOf" srcId="{73414B43-FF18-413A-971F-8B7F7628779C}" destId="{A257FBD8-D6A1-4567-A5F1-B5B75BA29AFB}" srcOrd="1" destOrd="0" presId="urn:microsoft.com/office/officeart/2005/8/layout/orgChart1"/>
    <dgm:cxn modelId="{CF654F79-CBEB-4FF7-AE31-514CE124C5C6}" type="presParOf" srcId="{A481706D-B47B-4DC1-9725-0B87A29DEB0E}" destId="{F982AA6D-AD3D-4C9C-B1EB-984D98BF9596}" srcOrd="1" destOrd="0" presId="urn:microsoft.com/office/officeart/2005/8/layout/orgChart1"/>
    <dgm:cxn modelId="{A510E5E1-A380-4958-8C9D-CC00D60C1229}" type="presParOf" srcId="{F982AA6D-AD3D-4C9C-B1EB-984D98BF9596}" destId="{72F8FC51-29EE-4D1A-8D8E-9E0220A060A4}" srcOrd="0" destOrd="0" presId="urn:microsoft.com/office/officeart/2005/8/layout/orgChart1"/>
    <dgm:cxn modelId="{A127A0AF-8374-429C-9E2A-5E7D0461AC71}" type="presParOf" srcId="{F982AA6D-AD3D-4C9C-B1EB-984D98BF9596}" destId="{EDD4E02F-07C9-4E43-AE8B-9F3FE1D5886F}" srcOrd="1" destOrd="0" presId="urn:microsoft.com/office/officeart/2005/8/layout/orgChart1"/>
    <dgm:cxn modelId="{8CD634E1-9399-4BA1-86EF-7E0740BD6D8E}" type="presParOf" srcId="{EDD4E02F-07C9-4E43-AE8B-9F3FE1D5886F}" destId="{7E3C3BE7-E9C6-445A-93DC-C24FB4D66237}" srcOrd="0" destOrd="0" presId="urn:microsoft.com/office/officeart/2005/8/layout/orgChart1"/>
    <dgm:cxn modelId="{81575C63-4015-4BD9-ABFD-2F01F97CBCEE}" type="presParOf" srcId="{7E3C3BE7-E9C6-445A-93DC-C24FB4D66237}" destId="{8C76C35A-D79A-477A-A8B7-6CCEF2DF6AB4}" srcOrd="0" destOrd="0" presId="urn:microsoft.com/office/officeart/2005/8/layout/orgChart1"/>
    <dgm:cxn modelId="{F588931F-8DDA-4455-AB0D-0D95989CAD46}" type="presParOf" srcId="{7E3C3BE7-E9C6-445A-93DC-C24FB4D66237}" destId="{6929839D-3F79-4849-9C4C-F305A1525491}" srcOrd="1" destOrd="0" presId="urn:microsoft.com/office/officeart/2005/8/layout/orgChart1"/>
    <dgm:cxn modelId="{B65891B7-4508-4D8F-9324-666F013BDB99}" type="presParOf" srcId="{EDD4E02F-07C9-4E43-AE8B-9F3FE1D5886F}" destId="{31854782-6837-4284-B648-B8E754FE4DBC}" srcOrd="1" destOrd="0" presId="urn:microsoft.com/office/officeart/2005/8/layout/orgChart1"/>
    <dgm:cxn modelId="{972B2CF7-71F5-4D5F-9489-8A1EEEA22414}" type="presParOf" srcId="{EDD4E02F-07C9-4E43-AE8B-9F3FE1D5886F}" destId="{02999BC7-8275-4C83-9879-2D54553F3D32}" srcOrd="2" destOrd="0" presId="urn:microsoft.com/office/officeart/2005/8/layout/orgChart1"/>
    <dgm:cxn modelId="{015518C9-DDB4-428C-B3F8-483028CE6F34}" type="presParOf" srcId="{F982AA6D-AD3D-4C9C-B1EB-984D98BF9596}" destId="{A19F9726-ACB9-4134-A855-DC0724C445C1}" srcOrd="2" destOrd="0" presId="urn:microsoft.com/office/officeart/2005/8/layout/orgChart1"/>
    <dgm:cxn modelId="{14A411BB-5483-4086-A0CC-E5962B074F48}" type="presParOf" srcId="{F982AA6D-AD3D-4C9C-B1EB-984D98BF9596}" destId="{F6A05838-A14D-4D1C-8C97-4FA09209F839}" srcOrd="3" destOrd="0" presId="urn:microsoft.com/office/officeart/2005/8/layout/orgChart1"/>
    <dgm:cxn modelId="{6805D414-3EF5-46C4-A472-06AE6877BF83}" type="presParOf" srcId="{F6A05838-A14D-4D1C-8C97-4FA09209F839}" destId="{131D3A3B-1A29-4D0D-A218-2E317425C918}" srcOrd="0" destOrd="0" presId="urn:microsoft.com/office/officeart/2005/8/layout/orgChart1"/>
    <dgm:cxn modelId="{DF6B28B7-2BEE-47D2-8A91-881CCB0147DC}" type="presParOf" srcId="{131D3A3B-1A29-4D0D-A218-2E317425C918}" destId="{4FF23411-2A37-41A6-AFCD-D4E828D44CB4}" srcOrd="0" destOrd="0" presId="urn:microsoft.com/office/officeart/2005/8/layout/orgChart1"/>
    <dgm:cxn modelId="{C8978B00-D081-4D72-A243-AB36DCEB753C}" type="presParOf" srcId="{131D3A3B-1A29-4D0D-A218-2E317425C918}" destId="{42052C4D-8CA5-40C9-ABD9-69EACB979D8C}" srcOrd="1" destOrd="0" presId="urn:microsoft.com/office/officeart/2005/8/layout/orgChart1"/>
    <dgm:cxn modelId="{FA8D64EA-83D6-4DE1-9262-7C35180EB5A9}" type="presParOf" srcId="{F6A05838-A14D-4D1C-8C97-4FA09209F839}" destId="{31FC47A1-E306-4ACF-A00C-74C020A99AA1}" srcOrd="1" destOrd="0" presId="urn:microsoft.com/office/officeart/2005/8/layout/orgChart1"/>
    <dgm:cxn modelId="{B6DA2D16-09CB-4369-A86A-D04EC7CAD35D}" type="presParOf" srcId="{F6A05838-A14D-4D1C-8C97-4FA09209F839}" destId="{C13C72A0-C003-4240-AE6C-95CC4DC63281}" srcOrd="2" destOrd="0" presId="urn:microsoft.com/office/officeart/2005/8/layout/orgChart1"/>
    <dgm:cxn modelId="{24E479AD-E0D5-44A0-87DA-E822085A47C3}" type="presParOf" srcId="{F982AA6D-AD3D-4C9C-B1EB-984D98BF9596}" destId="{6A811029-69D3-473A-ABA8-8B0E4CE496B9}" srcOrd="4" destOrd="0" presId="urn:microsoft.com/office/officeart/2005/8/layout/orgChart1"/>
    <dgm:cxn modelId="{505F6A13-DB70-4D5E-98C0-EDE9DFE4A04F}" type="presParOf" srcId="{F982AA6D-AD3D-4C9C-B1EB-984D98BF9596}" destId="{172DA929-7D92-497D-A0AB-5F9C612F986D}" srcOrd="5" destOrd="0" presId="urn:microsoft.com/office/officeart/2005/8/layout/orgChart1"/>
    <dgm:cxn modelId="{8F3FFAFA-4A4B-41E7-9C42-594493609B57}" type="presParOf" srcId="{172DA929-7D92-497D-A0AB-5F9C612F986D}" destId="{A6E0A47E-B2AC-42E2-BA94-324280517982}" srcOrd="0" destOrd="0" presId="urn:microsoft.com/office/officeart/2005/8/layout/orgChart1"/>
    <dgm:cxn modelId="{E1FF3E4A-7480-4914-9119-890AFB7B6C7B}" type="presParOf" srcId="{A6E0A47E-B2AC-42E2-BA94-324280517982}" destId="{CFF3D7CD-C807-437C-AB97-A829A812132F}" srcOrd="0" destOrd="0" presId="urn:microsoft.com/office/officeart/2005/8/layout/orgChart1"/>
    <dgm:cxn modelId="{9AAC0358-F5F9-4BB5-8F39-EC67751F578A}" type="presParOf" srcId="{A6E0A47E-B2AC-42E2-BA94-324280517982}" destId="{00E8DADC-5EAA-4F16-B5E7-4F42E8B2DEA4}" srcOrd="1" destOrd="0" presId="urn:microsoft.com/office/officeart/2005/8/layout/orgChart1"/>
    <dgm:cxn modelId="{8AEFDB1B-2725-428E-9492-30FC9B0118A6}" type="presParOf" srcId="{172DA929-7D92-497D-A0AB-5F9C612F986D}" destId="{D2BFE692-26BC-4327-83B8-AEDDB0943A88}" srcOrd="1" destOrd="0" presId="urn:microsoft.com/office/officeart/2005/8/layout/orgChart1"/>
    <dgm:cxn modelId="{84580D0D-8112-4A8C-ACF0-A2A85D6FD986}" type="presParOf" srcId="{172DA929-7D92-497D-A0AB-5F9C612F986D}" destId="{0EC6C018-16C2-4B6A-A7D3-71F82E4DC774}" srcOrd="2" destOrd="0" presId="urn:microsoft.com/office/officeart/2005/8/layout/orgChart1"/>
    <dgm:cxn modelId="{B1CBE57D-7A72-4227-8764-DAA3FFEC4A86}" type="presParOf" srcId="{A481706D-B47B-4DC1-9725-0B87A29DEB0E}" destId="{E0CEC69C-F641-4CD4-910A-83C05C9EDB97}" srcOrd="2" destOrd="0" presId="urn:microsoft.com/office/officeart/2005/8/layout/orgChart1"/>
    <dgm:cxn modelId="{69335153-9515-4D15-983D-E9F4D7303B53}" type="presParOf" srcId="{46BA8CF2-1BD4-411F-BC4C-4A7096798CC6}" destId="{696BB114-9990-44E4-8B1D-5E235FC96381}" srcOrd="2" destOrd="0" presId="urn:microsoft.com/office/officeart/2005/8/layout/orgChart1"/>
    <dgm:cxn modelId="{1FD233EC-217F-46D3-A978-78ADF1EA88DA}" type="presParOf" srcId="{46BA8CF2-1BD4-411F-BC4C-4A7096798CC6}" destId="{07968DAA-B37D-4328-AA37-0B2BABFAAFDD}" srcOrd="3" destOrd="0" presId="urn:microsoft.com/office/officeart/2005/8/layout/orgChart1"/>
    <dgm:cxn modelId="{84D41BC5-F024-4040-B05B-BC57BFA5F9A0}" type="presParOf" srcId="{07968DAA-B37D-4328-AA37-0B2BABFAAFDD}" destId="{CE28AB1E-973C-4F2C-8B80-3B6FF8B6F46E}" srcOrd="0" destOrd="0" presId="urn:microsoft.com/office/officeart/2005/8/layout/orgChart1"/>
    <dgm:cxn modelId="{6CB1C1B5-CC2E-4AF3-864F-89DD6332B8B6}" type="presParOf" srcId="{CE28AB1E-973C-4F2C-8B80-3B6FF8B6F46E}" destId="{DF43DD06-5DEE-4D0D-8030-21B8E35D7FC7}" srcOrd="0" destOrd="0" presId="urn:microsoft.com/office/officeart/2005/8/layout/orgChart1"/>
    <dgm:cxn modelId="{F33E5209-440E-47C8-8456-3CAF4A251025}" type="presParOf" srcId="{CE28AB1E-973C-4F2C-8B80-3B6FF8B6F46E}" destId="{19A60C9B-F62A-4956-AF47-EE2EFBE6CEB4}" srcOrd="1" destOrd="0" presId="urn:microsoft.com/office/officeart/2005/8/layout/orgChart1"/>
    <dgm:cxn modelId="{BD2F812B-CAD7-4812-9322-39EBB960A7D2}" type="presParOf" srcId="{07968DAA-B37D-4328-AA37-0B2BABFAAFDD}" destId="{1C4971D3-A140-4FC9-A25E-A41B0CBB708D}" srcOrd="1" destOrd="0" presId="urn:microsoft.com/office/officeart/2005/8/layout/orgChart1"/>
    <dgm:cxn modelId="{F70739A9-BE7B-4F3E-8387-5A5E3534CBB7}" type="presParOf" srcId="{1C4971D3-A140-4FC9-A25E-A41B0CBB708D}" destId="{C1227C2D-094F-4D1D-9DE6-5D9ABFD0F2D6}" srcOrd="0" destOrd="0" presId="urn:microsoft.com/office/officeart/2005/8/layout/orgChart1"/>
    <dgm:cxn modelId="{798EA648-A384-49D1-AA88-6F932B243203}" type="presParOf" srcId="{1C4971D3-A140-4FC9-A25E-A41B0CBB708D}" destId="{33615652-8AA2-4338-9AF4-2F1AA61C7661}" srcOrd="1" destOrd="0" presId="urn:microsoft.com/office/officeart/2005/8/layout/orgChart1"/>
    <dgm:cxn modelId="{DFB399A7-E547-4BBF-BB86-A44DF14245F1}" type="presParOf" srcId="{33615652-8AA2-4338-9AF4-2F1AA61C7661}" destId="{DE8B065A-35F8-45F6-BC9B-167C56FF9822}" srcOrd="0" destOrd="0" presId="urn:microsoft.com/office/officeart/2005/8/layout/orgChart1"/>
    <dgm:cxn modelId="{BA0C4FC2-0590-4F16-8436-51B8EDA9D388}" type="presParOf" srcId="{DE8B065A-35F8-45F6-BC9B-167C56FF9822}" destId="{21E481A6-4BBE-4888-9A36-8D884028DF27}" srcOrd="0" destOrd="0" presId="urn:microsoft.com/office/officeart/2005/8/layout/orgChart1"/>
    <dgm:cxn modelId="{D5E1B493-F6BA-4A8E-83F6-E40486F344AB}" type="presParOf" srcId="{DE8B065A-35F8-45F6-BC9B-167C56FF9822}" destId="{E4ADDF2B-97B2-4046-9C21-C4236988B015}" srcOrd="1" destOrd="0" presId="urn:microsoft.com/office/officeart/2005/8/layout/orgChart1"/>
    <dgm:cxn modelId="{166582E5-88BB-499E-824B-28231AC1BF02}" type="presParOf" srcId="{33615652-8AA2-4338-9AF4-2F1AA61C7661}" destId="{E40222C1-C2CC-4A5F-AF41-2BE2A189E234}" srcOrd="1" destOrd="0" presId="urn:microsoft.com/office/officeart/2005/8/layout/orgChart1"/>
    <dgm:cxn modelId="{65D8EA8F-714D-414A-B2CB-38C72A6EC829}" type="presParOf" srcId="{33615652-8AA2-4338-9AF4-2F1AA61C7661}" destId="{13BC5A76-37A6-4211-BBC1-C2250A5E5E73}" srcOrd="2" destOrd="0" presId="urn:microsoft.com/office/officeart/2005/8/layout/orgChart1"/>
    <dgm:cxn modelId="{5A8AF2C2-7A52-4D4A-B6C2-9A91FD434016}" type="presParOf" srcId="{1C4971D3-A140-4FC9-A25E-A41B0CBB708D}" destId="{0BA25681-CBDB-4ADD-AF41-AA49B874F735}" srcOrd="2" destOrd="0" presId="urn:microsoft.com/office/officeart/2005/8/layout/orgChart1"/>
    <dgm:cxn modelId="{F54F8E1D-FA62-46A0-AAA9-55DE9C6A2AE5}" type="presParOf" srcId="{1C4971D3-A140-4FC9-A25E-A41B0CBB708D}" destId="{88D51F3F-2A30-4045-839D-9E1A685599D7}" srcOrd="3" destOrd="0" presId="urn:microsoft.com/office/officeart/2005/8/layout/orgChart1"/>
    <dgm:cxn modelId="{DA5DA87D-6802-45DB-8708-FD0C73A4DAF5}" type="presParOf" srcId="{88D51F3F-2A30-4045-839D-9E1A685599D7}" destId="{3C92B057-ED0A-4D94-A514-700E5DA4392B}" srcOrd="0" destOrd="0" presId="urn:microsoft.com/office/officeart/2005/8/layout/orgChart1"/>
    <dgm:cxn modelId="{72DC8C66-F6E6-43EA-BD07-96323682AD92}" type="presParOf" srcId="{3C92B057-ED0A-4D94-A514-700E5DA4392B}" destId="{C7F3F50B-AA75-4920-A716-61DEF1377F01}" srcOrd="0" destOrd="0" presId="urn:microsoft.com/office/officeart/2005/8/layout/orgChart1"/>
    <dgm:cxn modelId="{B312865C-4289-495B-A269-4CEACA05D13A}" type="presParOf" srcId="{3C92B057-ED0A-4D94-A514-700E5DA4392B}" destId="{60731A5E-9486-41C6-AA00-2B0774F94BF1}" srcOrd="1" destOrd="0" presId="urn:microsoft.com/office/officeart/2005/8/layout/orgChart1"/>
    <dgm:cxn modelId="{02081E2C-5555-418F-9970-222E23BF62FB}" type="presParOf" srcId="{88D51F3F-2A30-4045-839D-9E1A685599D7}" destId="{589D58D7-A4ED-4BA0-B246-97D90B1E9BF3}" srcOrd="1" destOrd="0" presId="urn:microsoft.com/office/officeart/2005/8/layout/orgChart1"/>
    <dgm:cxn modelId="{28EE739A-806A-4F7C-8B63-D7381BEE24AD}" type="presParOf" srcId="{88D51F3F-2A30-4045-839D-9E1A685599D7}" destId="{E43CB5AB-9CF0-42BE-8181-85CD48144D44}" srcOrd="2" destOrd="0" presId="urn:microsoft.com/office/officeart/2005/8/layout/orgChart1"/>
    <dgm:cxn modelId="{9A1780FE-E602-4A96-BD83-962DA3F7E557}" type="presParOf" srcId="{1C4971D3-A140-4FC9-A25E-A41B0CBB708D}" destId="{A2710070-AE88-47A4-89DA-03ED7832D2FA}" srcOrd="4" destOrd="0" presId="urn:microsoft.com/office/officeart/2005/8/layout/orgChart1"/>
    <dgm:cxn modelId="{58BCFDC8-93EC-46C9-8E70-8D0B50934911}" type="presParOf" srcId="{1C4971D3-A140-4FC9-A25E-A41B0CBB708D}" destId="{D707B447-9908-4586-8A88-E18E6B5ED9E8}" srcOrd="5" destOrd="0" presId="urn:microsoft.com/office/officeart/2005/8/layout/orgChart1"/>
    <dgm:cxn modelId="{123518F0-B2F4-403B-A439-AE42569A6BC9}" type="presParOf" srcId="{D707B447-9908-4586-8A88-E18E6B5ED9E8}" destId="{9FB13548-49DB-4D08-92FC-AF00A1724944}" srcOrd="0" destOrd="0" presId="urn:microsoft.com/office/officeart/2005/8/layout/orgChart1"/>
    <dgm:cxn modelId="{5AA78973-4640-4928-AC50-BE6A43F97929}" type="presParOf" srcId="{9FB13548-49DB-4D08-92FC-AF00A1724944}" destId="{A213F38D-694A-450B-B7D2-A77247C2E008}" srcOrd="0" destOrd="0" presId="urn:microsoft.com/office/officeart/2005/8/layout/orgChart1"/>
    <dgm:cxn modelId="{61490DFF-73CC-4C95-9A74-59A00C123B1B}" type="presParOf" srcId="{9FB13548-49DB-4D08-92FC-AF00A1724944}" destId="{8BD28FEC-EF70-403F-B869-38C0E1969FFE}" srcOrd="1" destOrd="0" presId="urn:microsoft.com/office/officeart/2005/8/layout/orgChart1"/>
    <dgm:cxn modelId="{FB7567FF-3ED2-438C-9C32-C5ADDBA55C68}" type="presParOf" srcId="{D707B447-9908-4586-8A88-E18E6B5ED9E8}" destId="{25FC3E59-CF0F-494E-A508-F101143DE952}" srcOrd="1" destOrd="0" presId="urn:microsoft.com/office/officeart/2005/8/layout/orgChart1"/>
    <dgm:cxn modelId="{3D02E967-B363-4B9E-9935-0653E5FBB866}" type="presParOf" srcId="{D707B447-9908-4586-8A88-E18E6B5ED9E8}" destId="{F7E1CBDC-6B5B-450D-8898-FDDBFDE30D2F}" srcOrd="2" destOrd="0" presId="urn:microsoft.com/office/officeart/2005/8/layout/orgChart1"/>
    <dgm:cxn modelId="{B502781F-4641-402B-95EF-94866D899AA5}" type="presParOf" srcId="{07968DAA-B37D-4328-AA37-0B2BABFAAFDD}" destId="{1CC8362C-2DA4-4678-8D8C-4F93125BC725}" srcOrd="2" destOrd="0" presId="urn:microsoft.com/office/officeart/2005/8/layout/orgChart1"/>
    <dgm:cxn modelId="{7F9507E5-AF31-4D7E-BA12-FD3C9FFD233A}" type="presParOf" srcId="{46BA8CF2-1BD4-411F-BC4C-4A7096798CC6}" destId="{29225BF4-96C9-4969-939D-D416DBC19AFF}" srcOrd="4" destOrd="0" presId="urn:microsoft.com/office/officeart/2005/8/layout/orgChart1"/>
    <dgm:cxn modelId="{DA3E6425-46BD-4FE1-944A-9EB32154E07F}" type="presParOf" srcId="{46BA8CF2-1BD4-411F-BC4C-4A7096798CC6}" destId="{8742C077-DBDD-40B8-A433-45A74AB93548}" srcOrd="5" destOrd="0" presId="urn:microsoft.com/office/officeart/2005/8/layout/orgChart1"/>
    <dgm:cxn modelId="{3E474AC3-56BC-48E5-A9C2-F569D8E45614}" type="presParOf" srcId="{8742C077-DBDD-40B8-A433-45A74AB93548}" destId="{25A30C32-7030-4BF5-99FA-E695F8E281AB}" srcOrd="0" destOrd="0" presId="urn:microsoft.com/office/officeart/2005/8/layout/orgChart1"/>
    <dgm:cxn modelId="{21B6FE43-FA81-4710-9CA7-B10C48B68B79}" type="presParOf" srcId="{25A30C32-7030-4BF5-99FA-E695F8E281AB}" destId="{48A67448-A54A-47A6-A2D7-6951BCC5B87E}" srcOrd="0" destOrd="0" presId="urn:microsoft.com/office/officeart/2005/8/layout/orgChart1"/>
    <dgm:cxn modelId="{280459B4-2341-42CC-94BC-D2F078125E0C}" type="presParOf" srcId="{25A30C32-7030-4BF5-99FA-E695F8E281AB}" destId="{F73A8887-B0B2-47EF-8BE6-606FD7459063}" srcOrd="1" destOrd="0" presId="urn:microsoft.com/office/officeart/2005/8/layout/orgChart1"/>
    <dgm:cxn modelId="{A2A7D864-85B5-463E-9ED6-1ED020E4A8C0}" type="presParOf" srcId="{8742C077-DBDD-40B8-A433-45A74AB93548}" destId="{2B9DCD91-EBE2-4B16-A11C-95A16CA0DC7C}" srcOrd="1" destOrd="0" presId="urn:microsoft.com/office/officeart/2005/8/layout/orgChart1"/>
    <dgm:cxn modelId="{3F00C9E9-57C7-43A0-BB28-F7F4F3A700A3}" type="presParOf" srcId="{2B9DCD91-EBE2-4B16-A11C-95A16CA0DC7C}" destId="{C32EF577-0C7C-4648-BAF3-EAC3CE6F1123}" srcOrd="0" destOrd="0" presId="urn:microsoft.com/office/officeart/2005/8/layout/orgChart1"/>
    <dgm:cxn modelId="{302D56A7-7734-4277-999F-442E1B4B8377}" type="presParOf" srcId="{2B9DCD91-EBE2-4B16-A11C-95A16CA0DC7C}" destId="{6D3DA6FA-03B7-4B37-9CE0-9CF25ED3EF45}" srcOrd="1" destOrd="0" presId="urn:microsoft.com/office/officeart/2005/8/layout/orgChart1"/>
    <dgm:cxn modelId="{B636C829-5D88-4CCB-A084-2453CB924485}" type="presParOf" srcId="{6D3DA6FA-03B7-4B37-9CE0-9CF25ED3EF45}" destId="{3B34E1C1-8F8D-4E4F-96E7-323FDF92F10D}" srcOrd="0" destOrd="0" presId="urn:microsoft.com/office/officeart/2005/8/layout/orgChart1"/>
    <dgm:cxn modelId="{35F6AADB-F369-4232-A8A2-BD67D53E665F}" type="presParOf" srcId="{3B34E1C1-8F8D-4E4F-96E7-323FDF92F10D}" destId="{EAFDC0A4-B78E-4738-91E4-CF6F2BAD5855}" srcOrd="0" destOrd="0" presId="urn:microsoft.com/office/officeart/2005/8/layout/orgChart1"/>
    <dgm:cxn modelId="{1499DEF0-0CE9-48DF-A2B2-2938F274540C}" type="presParOf" srcId="{3B34E1C1-8F8D-4E4F-96E7-323FDF92F10D}" destId="{B45246E0-43D9-41F8-BBCD-363404E15CD2}" srcOrd="1" destOrd="0" presId="urn:microsoft.com/office/officeart/2005/8/layout/orgChart1"/>
    <dgm:cxn modelId="{9C10D615-21E7-4814-894E-3CDBC7ECE7A6}" type="presParOf" srcId="{6D3DA6FA-03B7-4B37-9CE0-9CF25ED3EF45}" destId="{319DAAE4-1023-47D3-B4E1-54659E0303F7}" srcOrd="1" destOrd="0" presId="urn:microsoft.com/office/officeart/2005/8/layout/orgChart1"/>
    <dgm:cxn modelId="{6806B3AD-ADEB-45CF-B4AC-143C98E93E99}" type="presParOf" srcId="{6D3DA6FA-03B7-4B37-9CE0-9CF25ED3EF45}" destId="{30EB89C0-CB68-4DAC-B79E-5E87714BABF6}" srcOrd="2" destOrd="0" presId="urn:microsoft.com/office/officeart/2005/8/layout/orgChart1"/>
    <dgm:cxn modelId="{48D313DF-9816-42EE-9F56-D138F7C121AA}" type="presParOf" srcId="{8742C077-DBDD-40B8-A433-45A74AB93548}" destId="{A71A5FAF-138E-406E-BC39-94FBF15E4DF7}" srcOrd="2" destOrd="0" presId="urn:microsoft.com/office/officeart/2005/8/layout/orgChart1"/>
    <dgm:cxn modelId="{EE191FD8-02D5-48E9-93EB-8645D6F4A16F}" type="presParOf" srcId="{46BA8CF2-1BD4-411F-BC4C-4A7096798CC6}" destId="{BB441146-B128-4E6C-8F32-90A95E381E96}" srcOrd="6" destOrd="0" presId="urn:microsoft.com/office/officeart/2005/8/layout/orgChart1"/>
    <dgm:cxn modelId="{D100E66B-2CC6-41C3-9D7B-5D3B2766452B}" type="presParOf" srcId="{46BA8CF2-1BD4-411F-BC4C-4A7096798CC6}" destId="{98138466-10CB-486E-8ACD-3500F66A714E}" srcOrd="7" destOrd="0" presId="urn:microsoft.com/office/officeart/2005/8/layout/orgChart1"/>
    <dgm:cxn modelId="{6ED82621-63F2-4C61-9A1D-2C9D3F16FAA9}" type="presParOf" srcId="{98138466-10CB-486E-8ACD-3500F66A714E}" destId="{1D447265-EB21-40BA-941B-8A4301A18A6C}" srcOrd="0" destOrd="0" presId="urn:microsoft.com/office/officeart/2005/8/layout/orgChart1"/>
    <dgm:cxn modelId="{6E9B5BCE-1E4C-47DF-A03B-3A44EE919D3B}" type="presParOf" srcId="{1D447265-EB21-40BA-941B-8A4301A18A6C}" destId="{5D855500-B6B9-489D-A650-E1110D060AB5}" srcOrd="0" destOrd="0" presId="urn:microsoft.com/office/officeart/2005/8/layout/orgChart1"/>
    <dgm:cxn modelId="{C73CDD2A-F324-4021-BF6D-8E0AD42002DD}" type="presParOf" srcId="{1D447265-EB21-40BA-941B-8A4301A18A6C}" destId="{5C8AEC4A-D1C8-49D2-95E7-7FD731C7D9CD}" srcOrd="1" destOrd="0" presId="urn:microsoft.com/office/officeart/2005/8/layout/orgChart1"/>
    <dgm:cxn modelId="{20363BE9-E969-419C-9824-C8A2075F3E74}" type="presParOf" srcId="{98138466-10CB-486E-8ACD-3500F66A714E}" destId="{0621FD54-4F26-406C-B247-0EE9E243122C}" srcOrd="1" destOrd="0" presId="urn:microsoft.com/office/officeart/2005/8/layout/orgChart1"/>
    <dgm:cxn modelId="{DCDA2F39-EC1F-41E7-B598-253944C00D25}" type="presParOf" srcId="{98138466-10CB-486E-8ACD-3500F66A714E}" destId="{ACD0A5A3-3466-4D83-A198-072FCBADA656}" srcOrd="2" destOrd="0" presId="urn:microsoft.com/office/officeart/2005/8/layout/orgChart1"/>
    <dgm:cxn modelId="{AB7AB229-149B-4D30-9BD4-706A58E72578}" type="presParOf" srcId="{46BA8CF2-1BD4-411F-BC4C-4A7096798CC6}" destId="{DBD36390-1847-45DB-B701-43258EDB8295}" srcOrd="8" destOrd="0" presId="urn:microsoft.com/office/officeart/2005/8/layout/orgChart1"/>
    <dgm:cxn modelId="{EE741C75-2012-4C71-AA29-613760CCA4BE}" type="presParOf" srcId="{46BA8CF2-1BD4-411F-BC4C-4A7096798CC6}" destId="{945ED365-8D9C-4610-9723-C630AC3141D6}" srcOrd="9" destOrd="0" presId="urn:microsoft.com/office/officeart/2005/8/layout/orgChart1"/>
    <dgm:cxn modelId="{2C8D9483-0EA2-4777-9DCB-8B63E3DEBC74}" type="presParOf" srcId="{945ED365-8D9C-4610-9723-C630AC3141D6}" destId="{6350C3BA-91EF-424B-B1D0-FD4C19F04C0B}" srcOrd="0" destOrd="0" presId="urn:microsoft.com/office/officeart/2005/8/layout/orgChart1"/>
    <dgm:cxn modelId="{A5137B48-05EF-4F80-BAF9-925FD1066F23}" type="presParOf" srcId="{6350C3BA-91EF-424B-B1D0-FD4C19F04C0B}" destId="{E4D868CE-8A56-453E-914B-5C3677CBDAB8}" srcOrd="0" destOrd="0" presId="urn:microsoft.com/office/officeart/2005/8/layout/orgChart1"/>
    <dgm:cxn modelId="{59086D47-FC41-46CA-A9F0-3B9710C5D642}" type="presParOf" srcId="{6350C3BA-91EF-424B-B1D0-FD4C19F04C0B}" destId="{1F62C84B-F94E-4293-B18B-4445E88447D4}" srcOrd="1" destOrd="0" presId="urn:microsoft.com/office/officeart/2005/8/layout/orgChart1"/>
    <dgm:cxn modelId="{3BE5D4B2-E9DB-4826-9140-660AC1B9EC62}" type="presParOf" srcId="{945ED365-8D9C-4610-9723-C630AC3141D6}" destId="{AB76520A-AB50-48CD-9ED1-767DF56032C9}" srcOrd="1" destOrd="0" presId="urn:microsoft.com/office/officeart/2005/8/layout/orgChart1"/>
    <dgm:cxn modelId="{D715924E-C38F-48A4-B533-4360BC1FC73F}" type="presParOf" srcId="{945ED365-8D9C-4610-9723-C630AC3141D6}" destId="{17C57124-8783-4CF8-B3B9-1D74D45EBF2C}" srcOrd="2" destOrd="0" presId="urn:microsoft.com/office/officeart/2005/8/layout/orgChart1"/>
    <dgm:cxn modelId="{6ADFB3C0-B68B-41AC-9D05-905859906239}" type="presParOf" srcId="{D87652B8-CB59-4030-BD16-6A7527C6A0C4}" destId="{F70080ED-8B58-4E80-9F74-2B56C674D380}" srcOrd="2" destOrd="0" presId="urn:microsoft.com/office/officeart/2005/8/layout/orgChart1"/>
    <dgm:cxn modelId="{4104103D-8D57-45A5-BA89-8CB2DFCB3C9F}" type="presParOf" srcId="{F70080ED-8B58-4E80-9F74-2B56C674D380}" destId="{48A9D79F-EE33-4DF1-BD14-D9EEBFC870B6}" srcOrd="0" destOrd="0" presId="urn:microsoft.com/office/officeart/2005/8/layout/orgChart1"/>
    <dgm:cxn modelId="{2FCDB527-24EC-42AA-B197-C3B844FE1C5A}" type="presParOf" srcId="{F70080ED-8B58-4E80-9F74-2B56C674D380}" destId="{C594FBE0-89A9-44CC-B906-F9858A366E70}" srcOrd="1" destOrd="0" presId="urn:microsoft.com/office/officeart/2005/8/layout/orgChart1"/>
    <dgm:cxn modelId="{1DD40C2F-4A90-4130-8C77-C0F76D522C32}" type="presParOf" srcId="{C594FBE0-89A9-44CC-B906-F9858A366E70}" destId="{323357BD-6B6D-41B5-A6AC-19B0DDE208DC}" srcOrd="0" destOrd="0" presId="urn:microsoft.com/office/officeart/2005/8/layout/orgChart1"/>
    <dgm:cxn modelId="{4A155774-7C85-4834-8EA8-D7FEB6DF7BA9}" type="presParOf" srcId="{323357BD-6B6D-41B5-A6AC-19B0DDE208DC}" destId="{D5F69DAC-8000-464B-A5EC-87B3B8E7A358}" srcOrd="0" destOrd="0" presId="urn:microsoft.com/office/officeart/2005/8/layout/orgChart1"/>
    <dgm:cxn modelId="{092B779D-CCB4-4631-9774-6BEDA22ADB0B}" type="presParOf" srcId="{323357BD-6B6D-41B5-A6AC-19B0DDE208DC}" destId="{2E9AB137-52F5-48DE-8977-E92AB325DB85}" srcOrd="1" destOrd="0" presId="urn:microsoft.com/office/officeart/2005/8/layout/orgChart1"/>
    <dgm:cxn modelId="{C59444C1-9D42-4BA5-8492-AD0F2CCE4B55}" type="presParOf" srcId="{C594FBE0-89A9-44CC-B906-F9858A366E70}" destId="{F1C19538-28B4-4188-8E9A-A7669FBF0B0A}" srcOrd="1" destOrd="0" presId="urn:microsoft.com/office/officeart/2005/8/layout/orgChart1"/>
    <dgm:cxn modelId="{32A31CD8-33C2-42D2-AEDA-748396CE84B9}" type="presParOf" srcId="{C594FBE0-89A9-44CC-B906-F9858A366E70}" destId="{9701B9A0-2957-4A81-AE7C-A8A472C77B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A3408-204A-4A0B-A50F-59AB1642F72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CB8F0-DC9A-4D18-97E9-D107457671D8}">
      <dgm:prSet phldrT="[Текст]" custT="1"/>
      <dgm:spPr>
        <a:solidFill>
          <a:srgbClr val="1E7D7D"/>
        </a:solidFill>
      </dgm:spPr>
      <dgm:t>
        <a:bodyPr/>
        <a:lstStyle/>
        <a:p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ГК </a:t>
          </a:r>
          <a:r>
            <a:rPr lang="ru-RU" sz="24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Автохолдинг</a:t>
          </a:r>
          <a:endParaRPr lang="ru-RU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0E68DC1-BC33-41C7-B9FD-FAC3624A4B50}" type="parTrans" cxnId="{57FFE4DF-8E00-47BF-B58B-15AB0B5E1C41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F64A44-A9F1-4516-A188-BEE9E569C8F8}" type="sibTrans" cxnId="{57FFE4DF-8E00-47BF-B58B-15AB0B5E1C41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B4BBA17-F362-4430-B5E3-3332B6E73B23}">
      <dgm:prSet phldrT="[Текст]" custT="1"/>
      <dgm:spPr>
        <a:solidFill>
          <a:srgbClr val="1E7D7D"/>
        </a:solidFill>
      </dgm:spPr>
      <dgm:t>
        <a:bodyPr/>
        <a:lstStyle/>
        <a:p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ДЦ </a:t>
          </a:r>
          <a:r>
            <a:rPr lang="ru-RU" sz="24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Автобренд</a:t>
          </a:r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 1</a:t>
          </a:r>
          <a:endParaRPr lang="ru-RU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F6BBAB-819B-4C6E-84A0-C138043EB867}" type="parTrans" cxnId="{0881DA36-BE6A-472B-A9F9-5F99ABE62E63}">
      <dgm:prSet custT="1"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35EE526-D153-44FC-9433-B2C738E32E66}" type="sibTrans" cxnId="{0881DA36-BE6A-472B-A9F9-5F99ABE62E63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F89DBE-22F3-48FB-BAEC-21E5A5651BD3}">
      <dgm:prSet phldrT="[Текст]" custT="1"/>
      <dgm:spPr>
        <a:solidFill>
          <a:srgbClr val="1E7D7D"/>
        </a:solidFill>
      </dgm:spPr>
      <dgm:t>
        <a:bodyPr/>
        <a:lstStyle/>
        <a:p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ДЦ </a:t>
          </a:r>
          <a:r>
            <a:rPr lang="ru-RU" sz="24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Автобренд</a:t>
          </a:r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 2</a:t>
          </a:r>
          <a:endParaRPr lang="ru-RU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BFF5A4-EDF5-4CA7-A418-F6DE3CDD01A8}" type="parTrans" cxnId="{85F28798-96A4-4DF2-AD57-3ADDAAE5A0BE}">
      <dgm:prSet custT="1"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8635E2A-E0B8-438D-865B-6DB15EDB6A70}" type="sibTrans" cxnId="{85F28798-96A4-4DF2-AD57-3ADDAAE5A0BE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9B667F-0FE6-4F7E-9CDF-3AF3D9E00003}">
      <dgm:prSet phldrT="[Текст]" custT="1"/>
      <dgm:spPr>
        <a:solidFill>
          <a:srgbClr val="1E7D7D"/>
        </a:solidFill>
      </dgm:spPr>
      <dgm:t>
        <a:bodyPr/>
        <a:lstStyle/>
        <a:p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ДЦ </a:t>
          </a:r>
          <a:r>
            <a:rPr lang="ru-RU" sz="24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Автобренд</a:t>
          </a:r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 3</a:t>
          </a:r>
          <a:endParaRPr lang="ru-RU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6D611E8-262B-4E43-8A8B-D95EEE9F668D}" type="parTrans" cxnId="{3A96D59A-CB34-4FEE-9665-E01B4850B6C2}">
      <dgm:prSet custT="1"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D76184F-3355-4B65-8942-C1BA94FBDE09}" type="sibTrans" cxnId="{3A96D59A-CB34-4FEE-9665-E01B4850B6C2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520A6C-6AFC-46D5-9780-E6A690CB1679}">
      <dgm:prSet phldrT="[Текст]" custT="1"/>
      <dgm:spPr>
        <a:solidFill>
          <a:srgbClr val="1E7D7D"/>
        </a:solidFill>
      </dgm:spPr>
      <dgm:t>
        <a:bodyPr/>
        <a:lstStyle/>
        <a:p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ДЦ </a:t>
          </a:r>
          <a:r>
            <a:rPr lang="ru-RU" sz="24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Автобренд</a:t>
          </a:r>
          <a:r>
            <a:rPr lang="ru-RU" sz="2400" dirty="0" smtClean="0">
              <a:latin typeface="Verdana" panose="020B0604030504040204" pitchFamily="34" charset="0"/>
              <a:ea typeface="Verdana" panose="020B0604030504040204" pitchFamily="34" charset="0"/>
            </a:rPr>
            <a:t> 4</a:t>
          </a:r>
          <a:endParaRPr lang="ru-RU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C3EA5D0-4B19-4E65-91AB-A5E635D74A9A}" type="parTrans" cxnId="{6CBB75E7-7BA4-4155-822F-67F2F2A364DE}">
      <dgm:prSet custT="1"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4D9A88B-A395-4607-A148-098CCF885325}" type="sibTrans" cxnId="{6CBB75E7-7BA4-4155-822F-67F2F2A364DE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39C90A-6E9A-45AB-9375-B6AD7411A2AD}" type="pres">
      <dgm:prSet presAssocID="{192A3408-204A-4A0B-A50F-59AB1642F7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AA27CD-169E-47AD-85DC-66915F0F9741}" type="pres">
      <dgm:prSet presAssocID="{2E8CB8F0-DC9A-4D18-97E9-D107457671D8}" presName="root1" presStyleCnt="0"/>
      <dgm:spPr/>
    </dgm:pt>
    <dgm:pt modelId="{6C5D44DF-D343-4DE5-92CE-E001C4D857F1}" type="pres">
      <dgm:prSet presAssocID="{2E8CB8F0-DC9A-4D18-97E9-D107457671D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E9D171-0E89-4F1A-BE14-BFBC6752AB3E}" type="pres">
      <dgm:prSet presAssocID="{2E8CB8F0-DC9A-4D18-97E9-D107457671D8}" presName="level2hierChild" presStyleCnt="0"/>
      <dgm:spPr/>
    </dgm:pt>
    <dgm:pt modelId="{C68473D3-2A5C-4909-9B7E-C0CF2AEB4C80}" type="pres">
      <dgm:prSet presAssocID="{8EF6BBAB-819B-4C6E-84A0-C138043EB86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D942E5F-81C8-4F18-897C-02F0537E6A4A}" type="pres">
      <dgm:prSet presAssocID="{8EF6BBAB-819B-4C6E-84A0-C138043EB86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4F4C826-DA1D-4117-B45B-59C02FA4A682}" type="pres">
      <dgm:prSet presAssocID="{0B4BBA17-F362-4430-B5E3-3332B6E73B23}" presName="root2" presStyleCnt="0"/>
      <dgm:spPr/>
    </dgm:pt>
    <dgm:pt modelId="{D8566029-6A84-4D25-B1F9-15BB3596B1DC}" type="pres">
      <dgm:prSet presAssocID="{0B4BBA17-F362-4430-B5E3-3332B6E73B2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5FEDE-5DC4-4687-923B-B264D88DB3A7}" type="pres">
      <dgm:prSet presAssocID="{0B4BBA17-F362-4430-B5E3-3332B6E73B23}" presName="level3hierChild" presStyleCnt="0"/>
      <dgm:spPr/>
    </dgm:pt>
    <dgm:pt modelId="{DB103E97-CD2D-474D-B565-A38FE7D4D5E6}" type="pres">
      <dgm:prSet presAssocID="{FDBFF5A4-EDF5-4CA7-A418-F6DE3CDD01A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904641F-FF73-4F99-912D-E87D4E058D7D}" type="pres">
      <dgm:prSet presAssocID="{FDBFF5A4-EDF5-4CA7-A418-F6DE3CDD01A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6B99831-1E95-445E-BF9B-B171BBE9FD94}" type="pres">
      <dgm:prSet presAssocID="{64F89DBE-22F3-48FB-BAEC-21E5A5651BD3}" presName="root2" presStyleCnt="0"/>
      <dgm:spPr/>
    </dgm:pt>
    <dgm:pt modelId="{61DDD8B2-AC28-483B-87D5-F28AE51EC052}" type="pres">
      <dgm:prSet presAssocID="{64F89DBE-22F3-48FB-BAEC-21E5A5651BD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99803-F3A0-4B92-901D-E244CD4ADF01}" type="pres">
      <dgm:prSet presAssocID="{64F89DBE-22F3-48FB-BAEC-21E5A5651BD3}" presName="level3hierChild" presStyleCnt="0"/>
      <dgm:spPr/>
    </dgm:pt>
    <dgm:pt modelId="{222BE666-6EE6-4CCE-9AA1-0FD0E7A894DD}" type="pres">
      <dgm:prSet presAssocID="{C6D611E8-262B-4E43-8A8B-D95EEE9F668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9F81D6C-5A40-44F5-864C-97CB8894010C}" type="pres">
      <dgm:prSet presAssocID="{C6D611E8-262B-4E43-8A8B-D95EEE9F668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296C9ED-C181-4312-BACF-D29C79611997}" type="pres">
      <dgm:prSet presAssocID="{159B667F-0FE6-4F7E-9CDF-3AF3D9E00003}" presName="root2" presStyleCnt="0"/>
      <dgm:spPr/>
    </dgm:pt>
    <dgm:pt modelId="{D4602021-4E61-492C-BAE1-72FFD23F1F1C}" type="pres">
      <dgm:prSet presAssocID="{159B667F-0FE6-4F7E-9CDF-3AF3D9E0000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7DD84-7772-4B5F-8FD7-F467C878A99B}" type="pres">
      <dgm:prSet presAssocID="{159B667F-0FE6-4F7E-9CDF-3AF3D9E00003}" presName="level3hierChild" presStyleCnt="0"/>
      <dgm:spPr/>
    </dgm:pt>
    <dgm:pt modelId="{1A46A0CB-C0A7-4708-B5F9-9B9F660B00E6}" type="pres">
      <dgm:prSet presAssocID="{0C3EA5D0-4B19-4E65-91AB-A5E635D74A9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6EE387BD-D165-42D8-909F-22F6A9BBE773}" type="pres">
      <dgm:prSet presAssocID="{0C3EA5D0-4B19-4E65-91AB-A5E635D74A9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D55810-CB0A-4507-9284-4338F791CE67}" type="pres">
      <dgm:prSet presAssocID="{48520A6C-6AFC-46D5-9780-E6A690CB1679}" presName="root2" presStyleCnt="0"/>
      <dgm:spPr/>
    </dgm:pt>
    <dgm:pt modelId="{ED60A707-90F8-4F74-8FAF-26B9B687CB1F}" type="pres">
      <dgm:prSet presAssocID="{48520A6C-6AFC-46D5-9780-E6A690CB167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5187DC-0EA7-41D2-9446-0C985FCB6EEE}" type="pres">
      <dgm:prSet presAssocID="{48520A6C-6AFC-46D5-9780-E6A690CB1679}" presName="level3hierChild" presStyleCnt="0"/>
      <dgm:spPr/>
    </dgm:pt>
  </dgm:ptLst>
  <dgm:cxnLst>
    <dgm:cxn modelId="{93F6F3A8-9795-4A33-B02E-DC37A1E18E03}" type="presOf" srcId="{C6D611E8-262B-4E43-8A8B-D95EEE9F668D}" destId="{69F81D6C-5A40-44F5-864C-97CB8894010C}" srcOrd="1" destOrd="0" presId="urn:microsoft.com/office/officeart/2008/layout/HorizontalMultiLevelHierarchy"/>
    <dgm:cxn modelId="{57FFE4DF-8E00-47BF-B58B-15AB0B5E1C41}" srcId="{192A3408-204A-4A0B-A50F-59AB1642F724}" destId="{2E8CB8F0-DC9A-4D18-97E9-D107457671D8}" srcOrd="0" destOrd="0" parTransId="{90E68DC1-BC33-41C7-B9FD-FAC3624A4B50}" sibTransId="{E2F64A44-A9F1-4516-A188-BEE9E569C8F8}"/>
    <dgm:cxn modelId="{5512112D-CE88-4ABC-8E8F-C566CEFA0A41}" type="presOf" srcId="{C6D611E8-262B-4E43-8A8B-D95EEE9F668D}" destId="{222BE666-6EE6-4CCE-9AA1-0FD0E7A894DD}" srcOrd="0" destOrd="0" presId="urn:microsoft.com/office/officeart/2008/layout/HorizontalMultiLevelHierarchy"/>
    <dgm:cxn modelId="{185C2748-2073-4B3B-8748-686885B06175}" type="presOf" srcId="{48520A6C-6AFC-46D5-9780-E6A690CB1679}" destId="{ED60A707-90F8-4F74-8FAF-26B9B687CB1F}" srcOrd="0" destOrd="0" presId="urn:microsoft.com/office/officeart/2008/layout/HorizontalMultiLevelHierarchy"/>
    <dgm:cxn modelId="{D02BFBF2-ACE2-4CB1-A7B9-FE0FAE5BAAF5}" type="presOf" srcId="{8EF6BBAB-819B-4C6E-84A0-C138043EB867}" destId="{C68473D3-2A5C-4909-9B7E-C0CF2AEB4C80}" srcOrd="0" destOrd="0" presId="urn:microsoft.com/office/officeart/2008/layout/HorizontalMultiLevelHierarchy"/>
    <dgm:cxn modelId="{6CBB75E7-7BA4-4155-822F-67F2F2A364DE}" srcId="{2E8CB8F0-DC9A-4D18-97E9-D107457671D8}" destId="{48520A6C-6AFC-46D5-9780-E6A690CB1679}" srcOrd="3" destOrd="0" parTransId="{0C3EA5D0-4B19-4E65-91AB-A5E635D74A9A}" sibTransId="{A4D9A88B-A395-4607-A148-098CCF885325}"/>
    <dgm:cxn modelId="{E4C080F4-3C4C-4FB7-B672-73E87B813116}" type="presOf" srcId="{64F89DBE-22F3-48FB-BAEC-21E5A5651BD3}" destId="{61DDD8B2-AC28-483B-87D5-F28AE51EC052}" srcOrd="0" destOrd="0" presId="urn:microsoft.com/office/officeart/2008/layout/HorizontalMultiLevelHierarchy"/>
    <dgm:cxn modelId="{9C417443-C971-4DDC-B675-E2D4A9EA26A3}" type="presOf" srcId="{0C3EA5D0-4B19-4E65-91AB-A5E635D74A9A}" destId="{6EE387BD-D165-42D8-909F-22F6A9BBE773}" srcOrd="1" destOrd="0" presId="urn:microsoft.com/office/officeart/2008/layout/HorizontalMultiLevelHierarchy"/>
    <dgm:cxn modelId="{F34A8DAB-81DF-4552-BE70-CEDB80D2214C}" type="presOf" srcId="{FDBFF5A4-EDF5-4CA7-A418-F6DE3CDD01A8}" destId="{7904641F-FF73-4F99-912D-E87D4E058D7D}" srcOrd="1" destOrd="0" presId="urn:microsoft.com/office/officeart/2008/layout/HorizontalMultiLevelHierarchy"/>
    <dgm:cxn modelId="{76B08E2B-6448-4FE6-AD7D-DF991FDC4E74}" type="presOf" srcId="{159B667F-0FE6-4F7E-9CDF-3AF3D9E00003}" destId="{D4602021-4E61-492C-BAE1-72FFD23F1F1C}" srcOrd="0" destOrd="0" presId="urn:microsoft.com/office/officeart/2008/layout/HorizontalMultiLevelHierarchy"/>
    <dgm:cxn modelId="{6B368248-B619-40E0-931C-CB082095BDC8}" type="presOf" srcId="{FDBFF5A4-EDF5-4CA7-A418-F6DE3CDD01A8}" destId="{DB103E97-CD2D-474D-B565-A38FE7D4D5E6}" srcOrd="0" destOrd="0" presId="urn:microsoft.com/office/officeart/2008/layout/HorizontalMultiLevelHierarchy"/>
    <dgm:cxn modelId="{2EE2B9EE-4819-468B-8F9C-2292D0E590B5}" type="presOf" srcId="{8EF6BBAB-819B-4C6E-84A0-C138043EB867}" destId="{4D942E5F-81C8-4F18-897C-02F0537E6A4A}" srcOrd="1" destOrd="0" presId="urn:microsoft.com/office/officeart/2008/layout/HorizontalMultiLevelHierarchy"/>
    <dgm:cxn modelId="{5A236C52-ECBA-4B76-9337-08B0F4D5F546}" type="presOf" srcId="{2E8CB8F0-DC9A-4D18-97E9-D107457671D8}" destId="{6C5D44DF-D343-4DE5-92CE-E001C4D857F1}" srcOrd="0" destOrd="0" presId="urn:microsoft.com/office/officeart/2008/layout/HorizontalMultiLevelHierarchy"/>
    <dgm:cxn modelId="{192409E3-8EF7-4032-82BE-3F7FD296776B}" type="presOf" srcId="{0C3EA5D0-4B19-4E65-91AB-A5E635D74A9A}" destId="{1A46A0CB-C0A7-4708-B5F9-9B9F660B00E6}" srcOrd="0" destOrd="0" presId="urn:microsoft.com/office/officeart/2008/layout/HorizontalMultiLevelHierarchy"/>
    <dgm:cxn modelId="{85F28798-96A4-4DF2-AD57-3ADDAAE5A0BE}" srcId="{2E8CB8F0-DC9A-4D18-97E9-D107457671D8}" destId="{64F89DBE-22F3-48FB-BAEC-21E5A5651BD3}" srcOrd="1" destOrd="0" parTransId="{FDBFF5A4-EDF5-4CA7-A418-F6DE3CDD01A8}" sibTransId="{E8635E2A-E0B8-438D-865B-6DB15EDB6A70}"/>
    <dgm:cxn modelId="{0881DA36-BE6A-472B-A9F9-5F99ABE62E63}" srcId="{2E8CB8F0-DC9A-4D18-97E9-D107457671D8}" destId="{0B4BBA17-F362-4430-B5E3-3332B6E73B23}" srcOrd="0" destOrd="0" parTransId="{8EF6BBAB-819B-4C6E-84A0-C138043EB867}" sibTransId="{235EE526-D153-44FC-9433-B2C738E32E66}"/>
    <dgm:cxn modelId="{3A96D59A-CB34-4FEE-9665-E01B4850B6C2}" srcId="{2E8CB8F0-DC9A-4D18-97E9-D107457671D8}" destId="{159B667F-0FE6-4F7E-9CDF-3AF3D9E00003}" srcOrd="2" destOrd="0" parTransId="{C6D611E8-262B-4E43-8A8B-D95EEE9F668D}" sibTransId="{BD76184F-3355-4B65-8942-C1BA94FBDE09}"/>
    <dgm:cxn modelId="{FBEFC497-5C2F-4819-A59A-C340D76A312E}" type="presOf" srcId="{0B4BBA17-F362-4430-B5E3-3332B6E73B23}" destId="{D8566029-6A84-4D25-B1F9-15BB3596B1DC}" srcOrd="0" destOrd="0" presId="urn:microsoft.com/office/officeart/2008/layout/HorizontalMultiLevelHierarchy"/>
    <dgm:cxn modelId="{F846A189-B22C-4612-B9CA-9054E0331C99}" type="presOf" srcId="{192A3408-204A-4A0B-A50F-59AB1642F724}" destId="{5C39C90A-6E9A-45AB-9375-B6AD7411A2AD}" srcOrd="0" destOrd="0" presId="urn:microsoft.com/office/officeart/2008/layout/HorizontalMultiLevelHierarchy"/>
    <dgm:cxn modelId="{B0EE1021-F04B-4BB7-8ACB-9D178EF3A3AE}" type="presParOf" srcId="{5C39C90A-6E9A-45AB-9375-B6AD7411A2AD}" destId="{48AA27CD-169E-47AD-85DC-66915F0F9741}" srcOrd="0" destOrd="0" presId="urn:microsoft.com/office/officeart/2008/layout/HorizontalMultiLevelHierarchy"/>
    <dgm:cxn modelId="{CCE967AD-6DB1-434A-A330-9B632C3E9C72}" type="presParOf" srcId="{48AA27CD-169E-47AD-85DC-66915F0F9741}" destId="{6C5D44DF-D343-4DE5-92CE-E001C4D857F1}" srcOrd="0" destOrd="0" presId="urn:microsoft.com/office/officeart/2008/layout/HorizontalMultiLevelHierarchy"/>
    <dgm:cxn modelId="{50E3A446-9D34-4A5D-A908-9FCC87426AA5}" type="presParOf" srcId="{48AA27CD-169E-47AD-85DC-66915F0F9741}" destId="{01E9D171-0E89-4F1A-BE14-BFBC6752AB3E}" srcOrd="1" destOrd="0" presId="urn:microsoft.com/office/officeart/2008/layout/HorizontalMultiLevelHierarchy"/>
    <dgm:cxn modelId="{EBA12E1F-4644-433E-8F69-CAD1E3D1FF2D}" type="presParOf" srcId="{01E9D171-0E89-4F1A-BE14-BFBC6752AB3E}" destId="{C68473D3-2A5C-4909-9B7E-C0CF2AEB4C80}" srcOrd="0" destOrd="0" presId="urn:microsoft.com/office/officeart/2008/layout/HorizontalMultiLevelHierarchy"/>
    <dgm:cxn modelId="{9926BE7C-1A70-4073-A39F-425E1AA1D73C}" type="presParOf" srcId="{C68473D3-2A5C-4909-9B7E-C0CF2AEB4C80}" destId="{4D942E5F-81C8-4F18-897C-02F0537E6A4A}" srcOrd="0" destOrd="0" presId="urn:microsoft.com/office/officeart/2008/layout/HorizontalMultiLevelHierarchy"/>
    <dgm:cxn modelId="{A511FAE1-870F-4E2B-B0A5-2F77634380FA}" type="presParOf" srcId="{01E9D171-0E89-4F1A-BE14-BFBC6752AB3E}" destId="{44F4C826-DA1D-4117-B45B-59C02FA4A682}" srcOrd="1" destOrd="0" presId="urn:microsoft.com/office/officeart/2008/layout/HorizontalMultiLevelHierarchy"/>
    <dgm:cxn modelId="{EF707915-B12D-4B7B-BF63-82D04575309D}" type="presParOf" srcId="{44F4C826-DA1D-4117-B45B-59C02FA4A682}" destId="{D8566029-6A84-4D25-B1F9-15BB3596B1DC}" srcOrd="0" destOrd="0" presId="urn:microsoft.com/office/officeart/2008/layout/HorizontalMultiLevelHierarchy"/>
    <dgm:cxn modelId="{BD614B58-DC17-4D08-B2E0-241A5182B479}" type="presParOf" srcId="{44F4C826-DA1D-4117-B45B-59C02FA4A682}" destId="{CE05FEDE-5DC4-4687-923B-B264D88DB3A7}" srcOrd="1" destOrd="0" presId="urn:microsoft.com/office/officeart/2008/layout/HorizontalMultiLevelHierarchy"/>
    <dgm:cxn modelId="{2794D759-42D8-4ED8-A4AD-AC8E56B92C9E}" type="presParOf" srcId="{01E9D171-0E89-4F1A-BE14-BFBC6752AB3E}" destId="{DB103E97-CD2D-474D-B565-A38FE7D4D5E6}" srcOrd="2" destOrd="0" presId="urn:microsoft.com/office/officeart/2008/layout/HorizontalMultiLevelHierarchy"/>
    <dgm:cxn modelId="{95B11F4D-A496-49AC-B278-80D26634D706}" type="presParOf" srcId="{DB103E97-CD2D-474D-B565-A38FE7D4D5E6}" destId="{7904641F-FF73-4F99-912D-E87D4E058D7D}" srcOrd="0" destOrd="0" presId="urn:microsoft.com/office/officeart/2008/layout/HorizontalMultiLevelHierarchy"/>
    <dgm:cxn modelId="{0966DBB1-A35E-4C38-8BA9-E3CEE2B12DCD}" type="presParOf" srcId="{01E9D171-0E89-4F1A-BE14-BFBC6752AB3E}" destId="{A6B99831-1E95-445E-BF9B-B171BBE9FD94}" srcOrd="3" destOrd="0" presId="urn:microsoft.com/office/officeart/2008/layout/HorizontalMultiLevelHierarchy"/>
    <dgm:cxn modelId="{465A6C02-FBD3-4A7E-A0F3-6ABD493C6E52}" type="presParOf" srcId="{A6B99831-1E95-445E-BF9B-B171BBE9FD94}" destId="{61DDD8B2-AC28-483B-87D5-F28AE51EC052}" srcOrd="0" destOrd="0" presId="urn:microsoft.com/office/officeart/2008/layout/HorizontalMultiLevelHierarchy"/>
    <dgm:cxn modelId="{2EC8508A-B9E4-4B88-9C4B-071D178C611C}" type="presParOf" srcId="{A6B99831-1E95-445E-BF9B-B171BBE9FD94}" destId="{77699803-F3A0-4B92-901D-E244CD4ADF01}" srcOrd="1" destOrd="0" presId="urn:microsoft.com/office/officeart/2008/layout/HorizontalMultiLevelHierarchy"/>
    <dgm:cxn modelId="{BAF0BE5F-E37E-42AE-861B-AA7E016BBE5E}" type="presParOf" srcId="{01E9D171-0E89-4F1A-BE14-BFBC6752AB3E}" destId="{222BE666-6EE6-4CCE-9AA1-0FD0E7A894DD}" srcOrd="4" destOrd="0" presId="urn:microsoft.com/office/officeart/2008/layout/HorizontalMultiLevelHierarchy"/>
    <dgm:cxn modelId="{6E69178A-5B4F-4BE1-9A53-0355151E9B98}" type="presParOf" srcId="{222BE666-6EE6-4CCE-9AA1-0FD0E7A894DD}" destId="{69F81D6C-5A40-44F5-864C-97CB8894010C}" srcOrd="0" destOrd="0" presId="urn:microsoft.com/office/officeart/2008/layout/HorizontalMultiLevelHierarchy"/>
    <dgm:cxn modelId="{49033EC6-3D24-41C2-BF41-8E21B74590F7}" type="presParOf" srcId="{01E9D171-0E89-4F1A-BE14-BFBC6752AB3E}" destId="{6296C9ED-C181-4312-BACF-D29C79611997}" srcOrd="5" destOrd="0" presId="urn:microsoft.com/office/officeart/2008/layout/HorizontalMultiLevelHierarchy"/>
    <dgm:cxn modelId="{14B066F7-98B7-40F0-9194-8DDA7BE4ABF9}" type="presParOf" srcId="{6296C9ED-C181-4312-BACF-D29C79611997}" destId="{D4602021-4E61-492C-BAE1-72FFD23F1F1C}" srcOrd="0" destOrd="0" presId="urn:microsoft.com/office/officeart/2008/layout/HorizontalMultiLevelHierarchy"/>
    <dgm:cxn modelId="{CFCD0DE8-5D0B-4ADE-851C-94AC74401E71}" type="presParOf" srcId="{6296C9ED-C181-4312-BACF-D29C79611997}" destId="{3A47DD84-7772-4B5F-8FD7-F467C878A99B}" srcOrd="1" destOrd="0" presId="urn:microsoft.com/office/officeart/2008/layout/HorizontalMultiLevelHierarchy"/>
    <dgm:cxn modelId="{6852FD6F-F601-476F-A13F-2EB4E042D210}" type="presParOf" srcId="{01E9D171-0E89-4F1A-BE14-BFBC6752AB3E}" destId="{1A46A0CB-C0A7-4708-B5F9-9B9F660B00E6}" srcOrd="6" destOrd="0" presId="urn:microsoft.com/office/officeart/2008/layout/HorizontalMultiLevelHierarchy"/>
    <dgm:cxn modelId="{9DA1DEA2-874D-4936-A2FE-EA1459577010}" type="presParOf" srcId="{1A46A0CB-C0A7-4708-B5F9-9B9F660B00E6}" destId="{6EE387BD-D165-42D8-909F-22F6A9BBE773}" srcOrd="0" destOrd="0" presId="urn:microsoft.com/office/officeart/2008/layout/HorizontalMultiLevelHierarchy"/>
    <dgm:cxn modelId="{B6BE3253-E861-44D8-96C4-058CCFF24057}" type="presParOf" srcId="{01E9D171-0E89-4F1A-BE14-BFBC6752AB3E}" destId="{BAD55810-CB0A-4507-9284-4338F791CE67}" srcOrd="7" destOrd="0" presId="urn:microsoft.com/office/officeart/2008/layout/HorizontalMultiLevelHierarchy"/>
    <dgm:cxn modelId="{09FAEC42-9373-4A2A-A09F-AE4A18F97E9D}" type="presParOf" srcId="{BAD55810-CB0A-4507-9284-4338F791CE67}" destId="{ED60A707-90F8-4F74-8FAF-26B9B687CB1F}" srcOrd="0" destOrd="0" presId="urn:microsoft.com/office/officeart/2008/layout/HorizontalMultiLevelHierarchy"/>
    <dgm:cxn modelId="{88A0C484-0D78-4CEB-8FE9-2C2ADE6C147C}" type="presParOf" srcId="{BAD55810-CB0A-4507-9284-4338F791CE67}" destId="{765187DC-0EA7-41D2-9446-0C985FCB6E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D79F-EE33-4DF1-BD14-D9EEBFC870B6}">
      <dsp:nvSpPr>
        <dsp:cNvPr id="0" name=""/>
        <dsp:cNvSpPr/>
      </dsp:nvSpPr>
      <dsp:spPr>
        <a:xfrm>
          <a:off x="5054393" y="671309"/>
          <a:ext cx="140322" cy="614748"/>
        </a:xfrm>
        <a:custGeom>
          <a:avLst/>
          <a:gdLst/>
          <a:ahLst/>
          <a:cxnLst/>
          <a:rect l="0" t="0" r="0" b="0"/>
          <a:pathLst>
            <a:path>
              <a:moveTo>
                <a:pt x="140322" y="0"/>
              </a:moveTo>
              <a:lnTo>
                <a:pt x="140322" y="614748"/>
              </a:lnTo>
              <a:lnTo>
                <a:pt x="0" y="6147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36390-1847-45DB-B701-43258EDB8295}">
      <dsp:nvSpPr>
        <dsp:cNvPr id="0" name=""/>
        <dsp:cNvSpPr/>
      </dsp:nvSpPr>
      <dsp:spPr>
        <a:xfrm>
          <a:off x="5194716" y="671309"/>
          <a:ext cx="3234110" cy="1229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173"/>
              </a:lnTo>
              <a:lnTo>
                <a:pt x="3234110" y="1089173"/>
              </a:lnTo>
              <a:lnTo>
                <a:pt x="3234110" y="1229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41146-B128-4E6C-8F32-90A95E381E96}">
      <dsp:nvSpPr>
        <dsp:cNvPr id="0" name=""/>
        <dsp:cNvSpPr/>
      </dsp:nvSpPr>
      <dsp:spPr>
        <a:xfrm>
          <a:off x="5194716" y="671309"/>
          <a:ext cx="1617055" cy="1229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173"/>
              </a:lnTo>
              <a:lnTo>
                <a:pt x="1617055" y="1089173"/>
              </a:lnTo>
              <a:lnTo>
                <a:pt x="1617055" y="1229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EF577-0C7C-4648-BAF3-EAC3CE6F1123}">
      <dsp:nvSpPr>
        <dsp:cNvPr id="0" name=""/>
        <dsp:cNvSpPr/>
      </dsp:nvSpPr>
      <dsp:spPr>
        <a:xfrm>
          <a:off x="4660152" y="2569010"/>
          <a:ext cx="200461" cy="61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748"/>
              </a:lnTo>
              <a:lnTo>
                <a:pt x="200461" y="6147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25BF4-96C9-4969-939D-D416DBC19AFF}">
      <dsp:nvSpPr>
        <dsp:cNvPr id="0" name=""/>
        <dsp:cNvSpPr/>
      </dsp:nvSpPr>
      <dsp:spPr>
        <a:xfrm>
          <a:off x="5148995" y="671309"/>
          <a:ext cx="91440" cy="1229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0070-AE88-47A4-89DA-03ED7832D2FA}">
      <dsp:nvSpPr>
        <dsp:cNvPr id="0" name=""/>
        <dsp:cNvSpPr/>
      </dsp:nvSpPr>
      <dsp:spPr>
        <a:xfrm>
          <a:off x="3043097" y="2569010"/>
          <a:ext cx="200461" cy="251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449"/>
              </a:lnTo>
              <a:lnTo>
                <a:pt x="200461" y="25124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25681-CBDB-4ADD-AF41-AA49B874F735}">
      <dsp:nvSpPr>
        <dsp:cNvPr id="0" name=""/>
        <dsp:cNvSpPr/>
      </dsp:nvSpPr>
      <dsp:spPr>
        <a:xfrm>
          <a:off x="3043097" y="2569010"/>
          <a:ext cx="200461" cy="156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598"/>
              </a:lnTo>
              <a:lnTo>
                <a:pt x="200461" y="15635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27C2D-094F-4D1D-9DE6-5D9ABFD0F2D6}">
      <dsp:nvSpPr>
        <dsp:cNvPr id="0" name=""/>
        <dsp:cNvSpPr/>
      </dsp:nvSpPr>
      <dsp:spPr>
        <a:xfrm>
          <a:off x="3043097" y="2569010"/>
          <a:ext cx="200461" cy="61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748"/>
              </a:lnTo>
              <a:lnTo>
                <a:pt x="200461" y="6147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BB114-9990-44E4-8B1D-5E235FC96381}">
      <dsp:nvSpPr>
        <dsp:cNvPr id="0" name=""/>
        <dsp:cNvSpPr/>
      </dsp:nvSpPr>
      <dsp:spPr>
        <a:xfrm>
          <a:off x="3577660" y="671309"/>
          <a:ext cx="1617055" cy="1229496"/>
        </a:xfrm>
        <a:custGeom>
          <a:avLst/>
          <a:gdLst/>
          <a:ahLst/>
          <a:cxnLst/>
          <a:rect l="0" t="0" r="0" b="0"/>
          <a:pathLst>
            <a:path>
              <a:moveTo>
                <a:pt x="1617055" y="0"/>
              </a:moveTo>
              <a:lnTo>
                <a:pt x="1617055" y="1089173"/>
              </a:lnTo>
              <a:lnTo>
                <a:pt x="0" y="1089173"/>
              </a:lnTo>
              <a:lnTo>
                <a:pt x="0" y="1229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11029-69D3-473A-ABA8-8B0E4CE496B9}">
      <dsp:nvSpPr>
        <dsp:cNvPr id="0" name=""/>
        <dsp:cNvSpPr/>
      </dsp:nvSpPr>
      <dsp:spPr>
        <a:xfrm>
          <a:off x="1426042" y="2569010"/>
          <a:ext cx="200461" cy="251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449"/>
              </a:lnTo>
              <a:lnTo>
                <a:pt x="200461" y="25124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F9726-ACB9-4134-A855-DC0724C445C1}">
      <dsp:nvSpPr>
        <dsp:cNvPr id="0" name=""/>
        <dsp:cNvSpPr/>
      </dsp:nvSpPr>
      <dsp:spPr>
        <a:xfrm>
          <a:off x="1426042" y="2569010"/>
          <a:ext cx="200461" cy="156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598"/>
              </a:lnTo>
              <a:lnTo>
                <a:pt x="200461" y="15635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8FC51-29EE-4D1A-8D8E-9E0220A060A4}">
      <dsp:nvSpPr>
        <dsp:cNvPr id="0" name=""/>
        <dsp:cNvSpPr/>
      </dsp:nvSpPr>
      <dsp:spPr>
        <a:xfrm>
          <a:off x="1426042" y="2569010"/>
          <a:ext cx="200461" cy="61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748"/>
              </a:lnTo>
              <a:lnTo>
                <a:pt x="200461" y="6147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9D399-5D19-49FD-AA79-A01D11D1A564}">
      <dsp:nvSpPr>
        <dsp:cNvPr id="0" name=""/>
        <dsp:cNvSpPr/>
      </dsp:nvSpPr>
      <dsp:spPr>
        <a:xfrm>
          <a:off x="1960605" y="671309"/>
          <a:ext cx="3234110" cy="1229496"/>
        </a:xfrm>
        <a:custGeom>
          <a:avLst/>
          <a:gdLst/>
          <a:ahLst/>
          <a:cxnLst/>
          <a:rect l="0" t="0" r="0" b="0"/>
          <a:pathLst>
            <a:path>
              <a:moveTo>
                <a:pt x="3234110" y="0"/>
              </a:moveTo>
              <a:lnTo>
                <a:pt x="3234110" y="1089173"/>
              </a:lnTo>
              <a:lnTo>
                <a:pt x="0" y="1089173"/>
              </a:lnTo>
              <a:lnTo>
                <a:pt x="0" y="1229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D79AB-EC74-4210-BC2F-B4D8460A5E4A}">
      <dsp:nvSpPr>
        <dsp:cNvPr id="0" name=""/>
        <dsp:cNvSpPr/>
      </dsp:nvSpPr>
      <dsp:spPr>
        <a:xfrm>
          <a:off x="4526511" y="3104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Генеральный директор</a:t>
          </a:r>
          <a:endParaRPr lang="ru-RU" sz="1200" kern="1200" dirty="0"/>
        </a:p>
      </dsp:txBody>
      <dsp:txXfrm>
        <a:off x="4526511" y="3104"/>
        <a:ext cx="1336409" cy="668204"/>
      </dsp:txXfrm>
    </dsp:sp>
    <dsp:sp modelId="{AC87D173-C080-4459-94A0-47AA8123E01C}">
      <dsp:nvSpPr>
        <dsp:cNvPr id="0" name=""/>
        <dsp:cNvSpPr/>
      </dsp:nvSpPr>
      <dsp:spPr>
        <a:xfrm>
          <a:off x="1292401" y="1900805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Коммерческий директор</a:t>
          </a:r>
          <a:endParaRPr lang="ru-RU" sz="1200" kern="1200" dirty="0"/>
        </a:p>
      </dsp:txBody>
      <dsp:txXfrm>
        <a:off x="1292401" y="1900805"/>
        <a:ext cx="1336409" cy="668204"/>
      </dsp:txXfrm>
    </dsp:sp>
    <dsp:sp modelId="{8C76C35A-D79A-477A-A8B7-6CCEF2DF6AB4}">
      <dsp:nvSpPr>
        <dsp:cNvPr id="0" name=""/>
        <dsp:cNvSpPr/>
      </dsp:nvSpPr>
      <dsp:spPr>
        <a:xfrm>
          <a:off x="1626503" y="2849656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 продаж</a:t>
          </a:r>
          <a:endParaRPr lang="ru-RU" sz="1200" kern="1200" dirty="0"/>
        </a:p>
      </dsp:txBody>
      <dsp:txXfrm>
        <a:off x="1626503" y="2849656"/>
        <a:ext cx="1336409" cy="668204"/>
      </dsp:txXfrm>
    </dsp:sp>
    <dsp:sp modelId="{4FF23411-2A37-41A6-AFCD-D4E828D44CB4}">
      <dsp:nvSpPr>
        <dsp:cNvPr id="0" name=""/>
        <dsp:cNvSpPr/>
      </dsp:nvSpPr>
      <dsp:spPr>
        <a:xfrm>
          <a:off x="1626503" y="3798506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 маркетинга</a:t>
          </a:r>
          <a:endParaRPr lang="ru-RU" sz="1200" kern="1200" dirty="0"/>
        </a:p>
      </dsp:txBody>
      <dsp:txXfrm>
        <a:off x="1626503" y="3798506"/>
        <a:ext cx="1336409" cy="668204"/>
      </dsp:txXfrm>
    </dsp:sp>
    <dsp:sp modelId="{CFF3D7CD-C807-437C-AB97-A829A812132F}">
      <dsp:nvSpPr>
        <dsp:cNvPr id="0" name=""/>
        <dsp:cNvSpPr/>
      </dsp:nvSpPr>
      <dsp:spPr>
        <a:xfrm>
          <a:off x="1626503" y="4747357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 логистики</a:t>
          </a:r>
          <a:endParaRPr lang="ru-RU" sz="1200" kern="1200" dirty="0"/>
        </a:p>
      </dsp:txBody>
      <dsp:txXfrm>
        <a:off x="1626503" y="4747357"/>
        <a:ext cx="1336409" cy="668204"/>
      </dsp:txXfrm>
    </dsp:sp>
    <dsp:sp modelId="{DF43DD06-5DEE-4D0D-8030-21B8E35D7FC7}">
      <dsp:nvSpPr>
        <dsp:cNvPr id="0" name=""/>
        <dsp:cNvSpPr/>
      </dsp:nvSpPr>
      <dsp:spPr>
        <a:xfrm>
          <a:off x="2909456" y="1900805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Директор по сервису</a:t>
          </a:r>
          <a:endParaRPr lang="ru-RU" sz="1200" kern="1200" dirty="0"/>
        </a:p>
      </dsp:txBody>
      <dsp:txXfrm>
        <a:off x="2909456" y="1900805"/>
        <a:ext cx="1336409" cy="668204"/>
      </dsp:txXfrm>
    </dsp:sp>
    <dsp:sp modelId="{21E481A6-4BBE-4888-9A36-8D884028DF27}">
      <dsp:nvSpPr>
        <dsp:cNvPr id="0" name=""/>
        <dsp:cNvSpPr/>
      </dsp:nvSpPr>
      <dsp:spPr>
        <a:xfrm>
          <a:off x="3243558" y="2849656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Отдела сервиса</a:t>
          </a:r>
          <a:endParaRPr lang="ru-RU" sz="1200" kern="1200" dirty="0"/>
        </a:p>
      </dsp:txBody>
      <dsp:txXfrm>
        <a:off x="3243558" y="2849656"/>
        <a:ext cx="1336409" cy="668204"/>
      </dsp:txXfrm>
    </dsp:sp>
    <dsp:sp modelId="{C7F3F50B-AA75-4920-A716-61DEF1377F01}">
      <dsp:nvSpPr>
        <dsp:cNvPr id="0" name=""/>
        <dsp:cNvSpPr/>
      </dsp:nvSpPr>
      <dsp:spPr>
        <a:xfrm>
          <a:off x="3243558" y="3798506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Отдела запчастей</a:t>
          </a:r>
          <a:endParaRPr lang="ru-RU" sz="1200" kern="1200" dirty="0"/>
        </a:p>
      </dsp:txBody>
      <dsp:txXfrm>
        <a:off x="3243558" y="3798506"/>
        <a:ext cx="1336409" cy="668204"/>
      </dsp:txXfrm>
    </dsp:sp>
    <dsp:sp modelId="{A213F38D-694A-450B-B7D2-A77247C2E008}">
      <dsp:nvSpPr>
        <dsp:cNvPr id="0" name=""/>
        <dsp:cNvSpPr/>
      </dsp:nvSpPr>
      <dsp:spPr>
        <a:xfrm>
          <a:off x="3243558" y="4747357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Склад</a:t>
          </a:r>
          <a:endParaRPr lang="ru-RU" sz="1200" kern="1200" dirty="0"/>
        </a:p>
      </dsp:txBody>
      <dsp:txXfrm>
        <a:off x="3243558" y="4747357"/>
        <a:ext cx="1336409" cy="668204"/>
      </dsp:txXfrm>
    </dsp:sp>
    <dsp:sp modelId="{48A67448-A54A-47A6-A2D7-6951BCC5B87E}">
      <dsp:nvSpPr>
        <dsp:cNvPr id="0" name=""/>
        <dsp:cNvSpPr/>
      </dsp:nvSpPr>
      <dsp:spPr>
        <a:xfrm>
          <a:off x="4526511" y="1900805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Главный бухгалтер</a:t>
          </a:r>
          <a:endParaRPr lang="ru-RU" sz="1200" kern="1200" dirty="0"/>
        </a:p>
      </dsp:txBody>
      <dsp:txXfrm>
        <a:off x="4526511" y="1900805"/>
        <a:ext cx="1336409" cy="668204"/>
      </dsp:txXfrm>
    </dsp:sp>
    <dsp:sp modelId="{EAFDC0A4-B78E-4738-91E4-CF6F2BAD5855}">
      <dsp:nvSpPr>
        <dsp:cNvPr id="0" name=""/>
        <dsp:cNvSpPr/>
      </dsp:nvSpPr>
      <dsp:spPr>
        <a:xfrm>
          <a:off x="4860613" y="2849656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 бухгалтерии</a:t>
          </a:r>
          <a:endParaRPr lang="ru-RU" sz="1200" kern="1200" dirty="0"/>
        </a:p>
      </dsp:txBody>
      <dsp:txXfrm>
        <a:off x="4860613" y="2849656"/>
        <a:ext cx="1336409" cy="668204"/>
      </dsp:txXfrm>
    </dsp:sp>
    <dsp:sp modelId="{5D855500-B6B9-489D-A650-E1110D060AB5}">
      <dsp:nvSpPr>
        <dsp:cNvPr id="0" name=""/>
        <dsp:cNvSpPr/>
      </dsp:nvSpPr>
      <dsp:spPr>
        <a:xfrm>
          <a:off x="6143566" y="1900805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 кадров</a:t>
          </a:r>
          <a:endParaRPr lang="ru-RU" sz="1200" kern="1200" dirty="0"/>
        </a:p>
      </dsp:txBody>
      <dsp:txXfrm>
        <a:off x="6143566" y="1900805"/>
        <a:ext cx="1336409" cy="668204"/>
      </dsp:txXfrm>
    </dsp:sp>
    <dsp:sp modelId="{E4D868CE-8A56-453E-914B-5C3677CBDAB8}">
      <dsp:nvSpPr>
        <dsp:cNvPr id="0" name=""/>
        <dsp:cNvSpPr/>
      </dsp:nvSpPr>
      <dsp:spPr>
        <a:xfrm>
          <a:off x="7760621" y="1900805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Административно-хозяйственная часть</a:t>
          </a:r>
          <a:endParaRPr lang="ru-RU" sz="1200" kern="1200" dirty="0"/>
        </a:p>
      </dsp:txBody>
      <dsp:txXfrm>
        <a:off x="7760621" y="1900805"/>
        <a:ext cx="1336409" cy="668204"/>
      </dsp:txXfrm>
    </dsp:sp>
    <dsp:sp modelId="{D5F69DAC-8000-464B-A5EC-87B3B8E7A358}">
      <dsp:nvSpPr>
        <dsp:cNvPr id="0" name=""/>
        <dsp:cNvSpPr/>
      </dsp:nvSpPr>
      <dsp:spPr>
        <a:xfrm>
          <a:off x="3717983" y="951955"/>
          <a:ext cx="1336409" cy="668204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Заместитель генерального директора</a:t>
          </a:r>
          <a:endParaRPr lang="ru-RU" sz="1200" kern="1200" dirty="0"/>
        </a:p>
      </dsp:txBody>
      <dsp:txXfrm>
        <a:off x="3717983" y="951955"/>
        <a:ext cx="1336409" cy="668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6A0CB-C0A7-4708-B5F9-9B9F660B00E6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39188" y="3623405"/>
        <a:ext cx="102256" cy="102256"/>
      </dsp:txXfrm>
    </dsp:sp>
    <dsp:sp modelId="{222BE666-6EE6-4CCE-9AA1-0FD0E7A894DD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66995" y="3007745"/>
        <a:ext cx="46642" cy="46642"/>
      </dsp:txXfrm>
    </dsp:sp>
    <dsp:sp modelId="{DB103E97-CD2D-474D-B565-A38FE7D4D5E6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66995" y="2364279"/>
        <a:ext cx="46642" cy="46642"/>
      </dsp:txXfrm>
    </dsp:sp>
    <dsp:sp modelId="{C68473D3-2A5C-4909-9B7E-C0CF2AEB4C80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39188" y="1693005"/>
        <a:ext cx="102256" cy="102256"/>
      </dsp:txXfrm>
    </dsp:sp>
    <dsp:sp modelId="{6C5D44DF-D343-4DE5-92CE-E001C4D857F1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ГК </a:t>
          </a:r>
          <a:r>
            <a:rPr lang="ru-RU" sz="24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Автохолдинг</a:t>
          </a:r>
          <a:endParaRPr lang="ru-RU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671481" y="2194560"/>
        <a:ext cx="5418667" cy="1029546"/>
      </dsp:txXfrm>
    </dsp:sp>
    <dsp:sp modelId="{D8566029-6A84-4D25-B1F9-15BB3596B1DC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ДЦ </a:t>
          </a:r>
          <a:r>
            <a:rPr lang="ru-RU" sz="24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Автобренд</a:t>
          </a: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1</a:t>
          </a:r>
          <a:endParaRPr lang="ru-RU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228008" y="264160"/>
        <a:ext cx="3376913" cy="1029546"/>
      </dsp:txXfrm>
    </dsp:sp>
    <dsp:sp modelId="{61DDD8B2-AC28-483B-87D5-F28AE51EC052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ДЦ </a:t>
          </a:r>
          <a:r>
            <a:rPr lang="ru-RU" sz="24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Автобренд</a:t>
          </a: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2</a:t>
          </a:r>
          <a:endParaRPr lang="ru-RU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228008" y="1551093"/>
        <a:ext cx="3376913" cy="1029546"/>
      </dsp:txXfrm>
    </dsp:sp>
    <dsp:sp modelId="{D4602021-4E61-492C-BAE1-72FFD23F1F1C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ДЦ </a:t>
          </a:r>
          <a:r>
            <a:rPr lang="ru-RU" sz="24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Автобренд</a:t>
          </a: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3</a:t>
          </a:r>
          <a:endParaRPr lang="ru-RU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228008" y="2838026"/>
        <a:ext cx="3376913" cy="1029546"/>
      </dsp:txXfrm>
    </dsp:sp>
    <dsp:sp modelId="{ED60A707-90F8-4F74-8FAF-26B9B687CB1F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rgbClr val="1E7D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ДЦ </a:t>
          </a:r>
          <a:r>
            <a:rPr lang="ru-RU" sz="24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Автобренд</a:t>
          </a:r>
          <a:r>
            <a:rPr lang="ru-RU" sz="2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4</a:t>
          </a:r>
          <a:endParaRPr lang="ru-RU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228008" y="41249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A3F1C-B44E-4218-A2AB-E4A486AC70A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8B7E-2430-4573-8F6C-DB88966E2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2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2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5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4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2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9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4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2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16B7-D7A9-47ED-AA1A-E50C3D4EEC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5AC7-BCFD-4AF0-9D0B-616943A84E8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153" y="6267754"/>
            <a:ext cx="1017731" cy="4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26733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8069" y="807681"/>
            <a:ext cx="7085570" cy="1743785"/>
          </a:xfrm>
        </p:spPr>
        <p:txBody>
          <a:bodyPr>
            <a:normAutofit/>
          </a:bodyPr>
          <a:lstStyle/>
          <a:p>
            <a:r>
              <a:rPr lang="ru-RU" dirty="0" smtClean="0"/>
              <a:t>Заявка кандидата в дилеры </a:t>
            </a:r>
            <a:r>
              <a:rPr lang="en-US" dirty="0" smtClean="0"/>
              <a:t>SOLARIS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087" y="2901226"/>
            <a:ext cx="7085570" cy="942353"/>
          </a:xfrm>
        </p:spPr>
        <p:txBody>
          <a:bodyPr/>
          <a:lstStyle/>
          <a:p>
            <a:r>
              <a:rPr lang="ru-RU" dirty="0" smtClean="0"/>
              <a:t>Компания: ООО «Дилер </a:t>
            </a:r>
            <a:r>
              <a:rPr lang="en-US" dirty="0" smtClean="0"/>
              <a:t>C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Город: Москва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375" y="4464554"/>
            <a:ext cx="2408384" cy="1603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771" y="4464454"/>
            <a:ext cx="2408383" cy="1600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167" y="4464453"/>
            <a:ext cx="2440034" cy="16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83" y="947171"/>
            <a:ext cx="6400800" cy="5581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Поэтажная планировка здания ДЦ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9183" y="5798036"/>
            <a:ext cx="6096000" cy="923330"/>
          </a:xfrm>
          <a:prstGeom prst="rect">
            <a:avLst/>
          </a:prstGeom>
          <a:solidFill>
            <a:srgbClr val="1E7D7D"/>
          </a:solidFill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в здании несколько брендов, указать выделенную площадь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Solaris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шоуруме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сервисной зоне.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Фотографии, общий вид здания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1771" y="2828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Минимум две фотографии общего вида здания с разных сторон, на фото должно быть видно прилегающую территорию.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Фотографии, </a:t>
            </a:r>
            <a:r>
              <a:rPr lang="ru-RU" sz="30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шоурум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1771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Минимум четыре фотографии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шоурума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с разных сторон, на фото должно быть видно состояние пола, стен, потолка (освещение), входную группу.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Фотографии, сервис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1771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Минимум четыре фотографии сервиса с разных сторон, на фото должно быть видно прямую приемку, подъемники, стенды, кузовной цех (если есть).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Фотографии, склад запчастей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1771" y="2828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Минимум две фотографии склада запчастей, на фото должно быть видно организацию адресного хранения, этажность.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Карточка предприятия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1771" y="2828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Заполнить файл и прислать вместе с заявкой:</a:t>
            </a:r>
            <a:endParaRPr lang="ru-RU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60659"/>
              </p:ext>
            </p:extLst>
          </p:nvPr>
        </p:nvGraphicFramePr>
        <p:xfrm>
          <a:off x="5250873" y="3938587"/>
          <a:ext cx="1787236" cy="157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Лист" showAsIcon="1" r:id="rId3" imgW="914400" imgH="806400" progId="Excel.Sheet.12">
                  <p:embed/>
                </p:oleObj>
              </mc:Choice>
              <mc:Fallback>
                <p:oleObj name="Лист" showAsIcon="1" r:id="rId3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0873" y="3938587"/>
                        <a:ext cx="1787236" cy="157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Реквизиты компании и контактная информация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3869" y="1126696"/>
            <a:ext cx="3087705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Реквизиты компании: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Наименование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ООО 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«Дилер С»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ИНН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КПП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ОГРН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ФИО Ген. Директора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Юр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адрес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9771" y="1126696"/>
            <a:ext cx="54882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Менеджер проекта: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ФИО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Должность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mail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74095" y="1126696"/>
            <a:ext cx="64654" cy="4987636"/>
          </a:xfrm>
          <a:prstGeom prst="line">
            <a:avLst/>
          </a:prstGeom>
          <a:ln>
            <a:solidFill>
              <a:srgbClr val="1E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Учредители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05401"/>
              </p:ext>
            </p:extLst>
          </p:nvPr>
        </p:nvGraphicFramePr>
        <p:xfrm>
          <a:off x="422007" y="1093465"/>
          <a:ext cx="11294485" cy="4984063"/>
        </p:xfrm>
        <a:graphic>
          <a:graphicData uri="http://schemas.openxmlformats.org/drawingml/2006/table">
            <a:tbl>
              <a:tblPr/>
              <a:tblGrid>
                <a:gridCol w="322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8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Учредитель 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Учредитель 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Учредитель 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рождения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3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уставного капитала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Руб.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Руб.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Руб.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3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3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Фотография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210702"/>
              </p:ext>
            </p:extLst>
          </p:nvPr>
        </p:nvGraphicFramePr>
        <p:xfrm>
          <a:off x="731149" y="1056715"/>
          <a:ext cx="103894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Организационная структура компании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20088313">
            <a:off x="6012672" y="4577354"/>
            <a:ext cx="35461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solidFill>
                  <a:srgbClr val="1E7D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ПРИМЕР</a:t>
            </a:r>
            <a:endParaRPr lang="ru-RU" sz="7200" b="0" cap="none" spc="0" dirty="0">
              <a:ln w="0"/>
              <a:solidFill>
                <a:srgbClr val="1E7D7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Организационная структура холдинга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2279767"/>
              </p:ext>
            </p:extLst>
          </p:nvPr>
        </p:nvGraphicFramePr>
        <p:xfrm>
          <a:off x="701964" y="10706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20088313">
            <a:off x="7194272" y="3179816"/>
            <a:ext cx="35461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solidFill>
                  <a:srgbClr val="1E7D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ПРИМЕР</a:t>
            </a:r>
            <a:endParaRPr lang="ru-RU" sz="7200" b="0" cap="none" spc="0" dirty="0">
              <a:ln w="0"/>
              <a:solidFill>
                <a:srgbClr val="1E7D7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3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Общая информация по предложению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533524"/>
              </p:ext>
            </p:extLst>
          </p:nvPr>
        </p:nvGraphicFramePr>
        <p:xfrm>
          <a:off x="539750" y="1268413"/>
          <a:ext cx="10433051" cy="5027283"/>
        </p:xfrm>
        <a:graphic>
          <a:graphicData uri="http://schemas.openxmlformats.org/drawingml/2006/table">
            <a:tbl>
              <a:tblPr/>
              <a:tblGrid>
                <a:gridCol w="1341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Формат</a:t>
                      </a: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Новое строительство / Реконструкция /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Ребрендинг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Тип дилерского центра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Монобренд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/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Мультибренд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9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Данные по зданию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Адрес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Собственность / Аренда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Х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  m x  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Слесарный цех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  m x  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Склад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  m x  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9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ММ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ГГГГГ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Карта города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099" y="785438"/>
            <a:ext cx="8364152" cy="54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Выноска 2 18"/>
          <p:cNvSpPr/>
          <p:nvPr/>
        </p:nvSpPr>
        <p:spPr>
          <a:xfrm>
            <a:off x="3715669" y="5464250"/>
            <a:ext cx="2073506" cy="561656"/>
          </a:xfrm>
          <a:prstGeom prst="borderCallout2">
            <a:avLst>
              <a:gd name="adj1" fmla="val 21235"/>
              <a:gd name="adj2" fmla="val 100317"/>
              <a:gd name="adj3" fmla="val -78483"/>
              <a:gd name="adj4" fmla="val 131396"/>
              <a:gd name="adj5" fmla="val -330711"/>
              <a:gd name="adj6" fmla="val 133042"/>
            </a:avLst>
          </a:prstGeom>
          <a:solidFill>
            <a:srgbClr val="1E7D7D"/>
          </a:solidFill>
          <a:ln w="22225">
            <a:solidFill>
              <a:srgbClr val="CA0010"/>
            </a:solidFill>
            <a:tailEnd type="oval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Предложение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89175" y="3592042"/>
            <a:ext cx="634543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5835" y="3273177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8км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287619" y="3592042"/>
            <a:ext cx="136099" cy="504056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7107353">
            <a:off x="6004435" y="3645955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8км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508068" y="2007866"/>
            <a:ext cx="283607" cy="1573088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12068" y="1352973"/>
            <a:ext cx="6096000" cy="646331"/>
          </a:xfrm>
          <a:prstGeom prst="rect">
            <a:avLst/>
          </a:prstGeom>
          <a:solidFill>
            <a:srgbClr val="1E7D7D"/>
          </a:solidFill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Карта города с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указанием предложения, ДЦ других брендов и расстояния до них</a:t>
            </a:r>
          </a:p>
        </p:txBody>
      </p:sp>
    </p:spTree>
    <p:extLst>
      <p:ext uri="{BB962C8B-B14F-4D97-AF65-F5344CB8AC3E}">
        <p14:creationId xmlns:p14="http://schemas.microsoft.com/office/powerpoint/2010/main" val="17587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Карта района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6676" y="1150574"/>
            <a:ext cx="8640000" cy="492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5146897" y="4073512"/>
            <a:ext cx="361200" cy="395159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 rot="18537169">
            <a:off x="1352428" y="3912760"/>
            <a:ext cx="2365927" cy="321503"/>
          </a:xfrm>
          <a:prstGeom prst="leftArrow">
            <a:avLst>
              <a:gd name="adj1" fmla="val 76120"/>
              <a:gd name="adj2" fmla="val 59274"/>
            </a:avLst>
          </a:prstGeom>
          <a:solidFill>
            <a:srgbClr val="1E7D7D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Левый берег </a:t>
            </a:r>
            <a:r>
              <a:rPr lang="en-US" sz="1600" dirty="0" smtClean="0"/>
              <a:t>(  ̴</a:t>
            </a:r>
            <a:r>
              <a:rPr lang="ru-RU" sz="1600" dirty="0" smtClean="0"/>
              <a:t>3</a:t>
            </a:r>
            <a:r>
              <a:rPr lang="en-US" sz="1600" dirty="0" smtClean="0"/>
              <a:t> </a:t>
            </a:r>
            <a:r>
              <a:rPr lang="ru-RU" sz="1600" dirty="0" smtClean="0"/>
              <a:t>км)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 rot="2026046">
            <a:off x="7388819" y="5099905"/>
            <a:ext cx="2648319" cy="320400"/>
          </a:xfrm>
          <a:prstGeom prst="rightArrow">
            <a:avLst>
              <a:gd name="adj1" fmla="val 74033"/>
              <a:gd name="adj2" fmla="val 71761"/>
            </a:avLst>
          </a:prstGeom>
          <a:solidFill>
            <a:srgbClr val="1E7D7D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Бердск, Искитим, Барнаул</a:t>
            </a:r>
            <a:endParaRPr lang="ru-RU" sz="1600" dirty="0"/>
          </a:p>
        </p:txBody>
      </p:sp>
      <p:sp>
        <p:nvSpPr>
          <p:cNvPr id="11" name="Выноска 2 10"/>
          <p:cNvSpPr/>
          <p:nvPr/>
        </p:nvSpPr>
        <p:spPr>
          <a:xfrm>
            <a:off x="2314371" y="5763793"/>
            <a:ext cx="2280547" cy="649751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3985"/>
              <a:gd name="adj5" fmla="val -302721"/>
              <a:gd name="adj6" fmla="val 176487"/>
            </a:avLst>
          </a:prstGeom>
          <a:solidFill>
            <a:srgbClr val="1E7D7D"/>
          </a:solidFill>
          <a:ln>
            <a:solidFill>
              <a:srgbClr val="1E7D7D"/>
            </a:solidFill>
            <a:tailEnd type="oval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Предложение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72078">
            <a:off x="6611766" y="3419399"/>
            <a:ext cx="1208737" cy="970973"/>
          </a:xfrm>
          <a:prstGeom prst="rect">
            <a:avLst/>
          </a:prstGeom>
          <a:noFill/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6863" y="370417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Завод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072078">
            <a:off x="3144081" y="2809085"/>
            <a:ext cx="2378971" cy="970973"/>
          </a:xfrm>
          <a:prstGeom prst="rect">
            <a:avLst/>
          </a:prstGeom>
          <a:noFill/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64103" y="316233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28515" y="2272460"/>
            <a:ext cx="1854995" cy="369332"/>
          </a:xfrm>
          <a:prstGeom prst="rect">
            <a:avLst/>
          </a:prstGeom>
          <a:noFill/>
          <a:ln w="25400">
            <a:solidFill>
              <a:srgbClr val="1E7D7D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Жилые кварталы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323" y="1365068"/>
            <a:ext cx="6096000" cy="1200329"/>
          </a:xfrm>
          <a:prstGeom prst="rect">
            <a:avLst/>
          </a:prstGeom>
          <a:solidFill>
            <a:srgbClr val="1E7D7D"/>
          </a:solidFill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Карта района с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указанием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важных объектов (торговые центры, жилые комплексы и другие центры притяжения/генерации трафика)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998" y="852578"/>
            <a:ext cx="8199546" cy="58698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869" y="298580"/>
            <a:ext cx="1153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Генплан участка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3064" y="0"/>
            <a:ext cx="148936" cy="6858000"/>
          </a:xfrm>
          <a:prstGeom prst="rect">
            <a:avLst/>
          </a:prstGeom>
          <a:solidFill>
            <a:srgbClr val="1E7D7D"/>
          </a:solidFill>
          <a:ln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7610" y="5721045"/>
            <a:ext cx="6651319" cy="923330"/>
          </a:xfrm>
          <a:prstGeom prst="rect">
            <a:avLst/>
          </a:prstGeom>
          <a:solidFill>
            <a:srgbClr val="1E7D7D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Схема генерального плана с указанием функциональных зон и объектов (здание </a:t>
            </a:r>
            <a:r>
              <a:rPr lang="ru-RU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дц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парковки, проезды, территория хранения новых а/м)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43581">
            <a:off x="4438292" y="2931601"/>
            <a:ext cx="2005401" cy="1232017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1129837">
            <a:off x="4635323" y="3347553"/>
            <a:ext cx="16113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1E7D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Здание ДЦ</a:t>
            </a:r>
            <a:endParaRPr lang="ru-RU" sz="2000" dirty="0">
              <a:solidFill>
                <a:srgbClr val="1E7D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46858">
            <a:off x="3495359" y="2335828"/>
            <a:ext cx="4538546" cy="539393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21129837">
            <a:off x="4278026" y="2405469"/>
            <a:ext cx="3052439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1E7D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Парковка новых авто</a:t>
            </a:r>
            <a:endParaRPr lang="ru-RU" sz="2000" dirty="0">
              <a:solidFill>
                <a:srgbClr val="1E7D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9827674" y="2396921"/>
            <a:ext cx="1649623" cy="1229747"/>
          </a:xfrm>
          <a:prstGeom prst="borderCallout1">
            <a:avLst>
              <a:gd name="adj1" fmla="val 18750"/>
              <a:gd name="adj2" fmla="val -8333"/>
              <a:gd name="adj3" fmla="val 178310"/>
              <a:gd name="adj4" fmla="val -176071"/>
            </a:avLst>
          </a:prstGeom>
          <a:solidFill>
            <a:srgbClr val="1E7D7D"/>
          </a:solidFill>
          <a:ln w="38100"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Въезд на территорию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146858">
            <a:off x="4214760" y="4231211"/>
            <a:ext cx="2530572" cy="5974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1129837">
            <a:off x="4235954" y="4360682"/>
            <a:ext cx="2488182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1E7D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Клиентская парковка</a:t>
            </a:r>
            <a:endParaRPr lang="ru-RU" sz="1600" dirty="0">
              <a:solidFill>
                <a:srgbClr val="1E7D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708969" y="1782047"/>
            <a:ext cx="1649623" cy="1229747"/>
          </a:xfrm>
          <a:prstGeom prst="borderCallout1">
            <a:avLst>
              <a:gd name="adj1" fmla="val 52937"/>
              <a:gd name="adj2" fmla="val 96794"/>
              <a:gd name="adj3" fmla="val 161216"/>
              <a:gd name="adj4" fmla="val 220228"/>
            </a:avLst>
          </a:prstGeom>
          <a:solidFill>
            <a:srgbClr val="1E7D7D"/>
          </a:solidFill>
          <a:ln w="38100">
            <a:solidFill>
              <a:srgbClr val="1E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Въезд в сервис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.pptx" id="{BD80DB8E-0258-497F-8116-C8C0B0206B79}" vid="{CA7DBE10-F925-4CF9-AE79-F9000F4D99A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DND Template</Template>
  <TotalTime>0</TotalTime>
  <Words>445</Words>
  <Application>Microsoft Office PowerPoint</Application>
  <PresentationFormat>Широкоэкранный</PresentationFormat>
  <Paragraphs>119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Modern H Medium</vt:lpstr>
      <vt:lpstr>Arial</vt:lpstr>
      <vt:lpstr>Calibri</vt:lpstr>
      <vt:lpstr>Calibri Light</vt:lpstr>
      <vt:lpstr>Verdana</vt:lpstr>
      <vt:lpstr>1_Тема Office</vt:lpstr>
      <vt:lpstr>Лист Microsoft Excel</vt:lpstr>
      <vt:lpstr>Заявка кандидата в дилеры SOLARIS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 кандидата SOLARIS</dc:title>
  <dc:creator>Yusupov Vitaliy</dc:creator>
  <cp:lastModifiedBy>Yusupov Vitaliy</cp:lastModifiedBy>
  <cp:revision>34</cp:revision>
  <dcterms:created xsi:type="dcterms:W3CDTF">2024-03-15T08:41:23Z</dcterms:created>
  <dcterms:modified xsi:type="dcterms:W3CDTF">2024-03-27T10:35:19Z</dcterms:modified>
</cp:coreProperties>
</file>